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e2db94edb524e95" /><Relationship Type="http://schemas.openxmlformats.org/officeDocument/2006/relationships/extended-properties" Target="/docProps/app.xml" Id="R32cb74bf9fea4faa" /><Relationship Type="http://schemas.openxmlformats.org/officeDocument/2006/relationships/officeDocument" Target="/ppt/presentation.xml" Id="R99833446d7ab416b" /></Relationships>
</file>

<file path=ppt/presentation.xml><?xml version="1.0" encoding="utf-8"?>
<p:presentation xmlns:p="http://schemas.openxmlformats.org/presentationml/2006/main">
  <p:sldMasterIdLst>
    <p:sldMasterId xmlns:r="http://schemas.openxmlformats.org/officeDocument/2006/relationships" id="2147483648" r:id="R1221342009b849f3"/>
  </p:sldMasterIdLst>
  <p:notesMasterIdLst>
    <p:notesMasterId xmlns:r="http://schemas.openxmlformats.org/officeDocument/2006/relationships" r:id="Rad4ec006d40c4dff"/>
  </p:notesMasterIdLst>
  <p:sldIdLst>
    <p:sldId xmlns:r="http://schemas.openxmlformats.org/officeDocument/2006/relationships" id="256" r:id="Rd9bed8e6434244fd"/>
    <p:sldId xmlns:r="http://schemas.openxmlformats.org/officeDocument/2006/relationships" id="257" r:id="Rfc8a65447d9b4698"/>
    <p:sldId xmlns:r="http://schemas.openxmlformats.org/officeDocument/2006/relationships" id="258" r:id="Re9e478b419984936"/>
    <p:sldId xmlns:r="http://schemas.openxmlformats.org/officeDocument/2006/relationships" id="259" r:id="Reb05e2d022564387"/>
    <p:sldId xmlns:r="http://schemas.openxmlformats.org/officeDocument/2006/relationships" id="260" r:id="R6fdaab43a5c845df"/>
    <p:sldId xmlns:r="http://schemas.openxmlformats.org/officeDocument/2006/relationships" id="261" r:id="R199b325ebeb946f8"/>
    <p:sldId xmlns:r="http://schemas.openxmlformats.org/officeDocument/2006/relationships" id="262" r:id="Rff1924f897bc4814"/>
    <p:sldId xmlns:r="http://schemas.openxmlformats.org/officeDocument/2006/relationships" id="263" r:id="Rd27590c5d96a47c5"/>
    <p:sldId xmlns:r="http://schemas.openxmlformats.org/officeDocument/2006/relationships" id="264" r:id="Rf0d6c45dabf74f1f"/>
    <p:sldId xmlns:r="http://schemas.openxmlformats.org/officeDocument/2006/relationships" id="265" r:id="Rfdc421affa01481a"/>
    <p:sldId xmlns:r="http://schemas.openxmlformats.org/officeDocument/2006/relationships" id="266" r:id="R9b268d20c2684ce3"/>
    <p:sldId xmlns:r="http://schemas.openxmlformats.org/officeDocument/2006/relationships" id="267" r:id="R8a2907ffb1fb4965"/>
    <p:sldId xmlns:r="http://schemas.openxmlformats.org/officeDocument/2006/relationships" id="268" r:id="Rc63c1948aa5b4203"/>
    <p:sldId xmlns:r="http://schemas.openxmlformats.org/officeDocument/2006/relationships" id="269" r:id="R2dbe5878a3244fe1"/>
    <p:sldId xmlns:r="http://schemas.openxmlformats.org/officeDocument/2006/relationships" id="270" r:id="R5127cec3259a452b"/>
    <p:sldId xmlns:r="http://schemas.openxmlformats.org/officeDocument/2006/relationships" id="271" r:id="R8f92a2ba41f54f43"/>
    <p:sldId xmlns:r="http://schemas.openxmlformats.org/officeDocument/2006/relationships" id="272" r:id="R8a15d2948cfc4710"/>
    <p:sldId xmlns:r="http://schemas.openxmlformats.org/officeDocument/2006/relationships" id="273" r:id="R7f89217092ea4e32"/>
    <p:sldId xmlns:r="http://schemas.openxmlformats.org/officeDocument/2006/relationships" id="274" r:id="R3ba5b72984ba4cd4"/>
    <p:sldId xmlns:r="http://schemas.openxmlformats.org/officeDocument/2006/relationships" id="275" r:id="R2c23225aa0b14d22"/>
    <p:sldId xmlns:r="http://schemas.openxmlformats.org/officeDocument/2006/relationships" id="276" r:id="Rc6e8ae01fdf748a4"/>
    <p:sldId xmlns:r="http://schemas.openxmlformats.org/officeDocument/2006/relationships" id="277" r:id="Rcfda3d9a45624637"/>
    <p:sldId xmlns:r="http://schemas.openxmlformats.org/officeDocument/2006/relationships" id="278" r:id="Rc9615cee147d4b86"/>
    <p:sldId xmlns:r="http://schemas.openxmlformats.org/officeDocument/2006/relationships" id="279" r:id="Rfe8d98d6e4e14610"/>
    <p:sldId xmlns:r="http://schemas.openxmlformats.org/officeDocument/2006/relationships" id="280" r:id="R4ea0528b733a4084"/>
    <p:sldId xmlns:r="http://schemas.openxmlformats.org/officeDocument/2006/relationships" id="281" r:id="R16db754c6cb44e45"/>
    <p:sldId xmlns:r="http://schemas.openxmlformats.org/officeDocument/2006/relationships" id="282" r:id="Raf1cfea5af20474b"/>
    <p:sldId xmlns:r="http://schemas.openxmlformats.org/officeDocument/2006/relationships" id="283" r:id="R07bdfc9a84c644f7"/>
    <p:sldId xmlns:r="http://schemas.openxmlformats.org/officeDocument/2006/relationships" id="284" r:id="R90dd61003a0f4cd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83c3490674e4466" /><Relationship Type="http://schemas.openxmlformats.org/officeDocument/2006/relationships/slideMaster" Target="/ppt/slideMasters/slideMaster1.xml" Id="R1221342009b849f3" /><Relationship Type="http://schemas.openxmlformats.org/officeDocument/2006/relationships/notesMaster" Target="/ppt/notesMasters/notesMaster1.xml" Id="Rad4ec006d40c4dff" /><Relationship Type="http://schemas.openxmlformats.org/officeDocument/2006/relationships/presProps" Target="/ppt/presProps.xml" Id="R67a5126de9584eb8" /><Relationship Type="http://schemas.openxmlformats.org/officeDocument/2006/relationships/tableStyles" Target="/ppt/tableStyles.xml" Id="Rfab0de39905f479a" /><Relationship Type="http://schemas.openxmlformats.org/officeDocument/2006/relationships/slide" Target="/ppt/slides/slide1.xml" Id="Rd9bed8e6434244fd" /><Relationship Type="http://schemas.openxmlformats.org/officeDocument/2006/relationships/slide" Target="/ppt/slides/slide2.xml" Id="Rfc8a65447d9b4698" /><Relationship Type="http://schemas.openxmlformats.org/officeDocument/2006/relationships/slide" Target="/ppt/slides/slide3.xml" Id="Re9e478b419984936" /><Relationship Type="http://schemas.openxmlformats.org/officeDocument/2006/relationships/slide" Target="/ppt/slides/slide4.xml" Id="Reb05e2d022564387" /><Relationship Type="http://schemas.openxmlformats.org/officeDocument/2006/relationships/slide" Target="/ppt/slides/slide5.xml" Id="R6fdaab43a5c845df" /><Relationship Type="http://schemas.openxmlformats.org/officeDocument/2006/relationships/slide" Target="/ppt/slides/slide6.xml" Id="R199b325ebeb946f8" /><Relationship Type="http://schemas.openxmlformats.org/officeDocument/2006/relationships/slide" Target="/ppt/slides/slide7.xml" Id="Rff1924f897bc4814" /><Relationship Type="http://schemas.openxmlformats.org/officeDocument/2006/relationships/slide" Target="/ppt/slides/slide8.xml" Id="Rd27590c5d96a47c5" /><Relationship Type="http://schemas.openxmlformats.org/officeDocument/2006/relationships/slide" Target="/ppt/slides/slide9.xml" Id="Rf0d6c45dabf74f1f" /><Relationship Type="http://schemas.openxmlformats.org/officeDocument/2006/relationships/slide" Target="/ppt/slides/slide10.xml" Id="Rfdc421affa01481a" /><Relationship Type="http://schemas.openxmlformats.org/officeDocument/2006/relationships/slide" Target="/ppt/slides/slide11.xml" Id="R9b268d20c2684ce3" /><Relationship Type="http://schemas.openxmlformats.org/officeDocument/2006/relationships/slide" Target="/ppt/slides/slide12.xml" Id="R8a2907ffb1fb4965" /><Relationship Type="http://schemas.openxmlformats.org/officeDocument/2006/relationships/slide" Target="/ppt/slides/slide13.xml" Id="Rc63c1948aa5b4203" /><Relationship Type="http://schemas.openxmlformats.org/officeDocument/2006/relationships/slide" Target="/ppt/slides/slide14.xml" Id="R2dbe5878a3244fe1" /><Relationship Type="http://schemas.openxmlformats.org/officeDocument/2006/relationships/slide" Target="/ppt/slides/slide15.xml" Id="R5127cec3259a452b" /><Relationship Type="http://schemas.openxmlformats.org/officeDocument/2006/relationships/slide" Target="/ppt/slides/slide16.xml" Id="R8f92a2ba41f54f43" /><Relationship Type="http://schemas.openxmlformats.org/officeDocument/2006/relationships/slide" Target="/ppt/slides/slide17.xml" Id="R8a15d2948cfc4710" /><Relationship Type="http://schemas.openxmlformats.org/officeDocument/2006/relationships/slide" Target="/ppt/slides/slide18.xml" Id="R7f89217092ea4e32" /><Relationship Type="http://schemas.openxmlformats.org/officeDocument/2006/relationships/slide" Target="/ppt/slides/slide19.xml" Id="R3ba5b72984ba4cd4" /><Relationship Type="http://schemas.openxmlformats.org/officeDocument/2006/relationships/slide" Target="/ppt/slides/slide20.xml" Id="R2c23225aa0b14d22" /><Relationship Type="http://schemas.openxmlformats.org/officeDocument/2006/relationships/slide" Target="/ppt/slides/slide21.xml" Id="Rc6e8ae01fdf748a4" /><Relationship Type="http://schemas.openxmlformats.org/officeDocument/2006/relationships/slide" Target="/ppt/slides/slide22.xml" Id="Rcfda3d9a45624637" /><Relationship Type="http://schemas.openxmlformats.org/officeDocument/2006/relationships/slide" Target="/ppt/slides/slide23.xml" Id="Rc9615cee147d4b86" /><Relationship Type="http://schemas.openxmlformats.org/officeDocument/2006/relationships/slide" Target="/ppt/slides/slide24.xml" Id="Rfe8d98d6e4e14610" /><Relationship Type="http://schemas.openxmlformats.org/officeDocument/2006/relationships/slide" Target="/ppt/slides/slide25.xml" Id="R4ea0528b733a4084" /><Relationship Type="http://schemas.openxmlformats.org/officeDocument/2006/relationships/slide" Target="/ppt/slides/slide26.xml" Id="R16db754c6cb44e45" /><Relationship Type="http://schemas.openxmlformats.org/officeDocument/2006/relationships/slide" Target="/ppt/slides/slide27.xml" Id="Raf1cfea5af20474b" /><Relationship Type="http://schemas.openxmlformats.org/officeDocument/2006/relationships/slide" Target="/ppt/slides/slide28.xml" Id="R07bdfc9a84c644f7" /><Relationship Type="http://schemas.openxmlformats.org/officeDocument/2006/relationships/slide" Target="/ppt/slides/slide29.xml" Id="R90dd61003a0f4cd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a31671477254ad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84ed16608034f69" /><Relationship Type="http://schemas.openxmlformats.org/officeDocument/2006/relationships/notesMaster" Target="/ppt/notesMasters/notesMaster1.xml" Id="R84a417b090704488" /></Relationships>
</file>

<file path=ppt/notesSlides/_rels/notesSlide2.xml.rels>&#65279;<?xml version="1.0" encoding="utf-8"?><Relationships xmlns="http://schemas.openxmlformats.org/package/2006/relationships"><Relationship Type="http://schemas.openxmlformats.org/officeDocument/2006/relationships/slide" Target="/ppt/slides/slide2.xml" Id="R6cc1e9ed93424354" /><Relationship Type="http://schemas.openxmlformats.org/officeDocument/2006/relationships/notesMaster" Target="/ppt/notesMasters/notesMaster1.xml" Id="R34444623596944fd" /></Relationships>
</file>

<file path=ppt/notesSlides/_rels/notesSlide3.xml.rels>&#65279;<?xml version="1.0" encoding="utf-8"?><Relationships xmlns="http://schemas.openxmlformats.org/package/2006/relationships"><Relationship Type="http://schemas.openxmlformats.org/officeDocument/2006/relationships/slide" Target="/ppt/slides/slide3.xml" Id="R48ff8698eb7f42ef" /><Relationship Type="http://schemas.openxmlformats.org/officeDocument/2006/relationships/notesMaster" Target="/ppt/notesMasters/notesMaster1.xml" Id="R0ed805d562cb4dc6" /></Relationships>
</file>

<file path=ppt/notesSlides/_rels/notesSlide4.xml.rels>&#65279;<?xml version="1.0" encoding="utf-8"?><Relationships xmlns="http://schemas.openxmlformats.org/package/2006/relationships"><Relationship Type="http://schemas.openxmlformats.org/officeDocument/2006/relationships/slide" Target="/ppt/slides/slide4.xml" Id="R9741ad1cb9ca41f1" /><Relationship Type="http://schemas.openxmlformats.org/officeDocument/2006/relationships/notesMaster" Target="/ppt/notesMasters/notesMaster1.xml" Id="R5cf97128728647ac" /></Relationships>
</file>

<file path=ppt/notesSlides/_rels/notesSlide5.xml.rels>&#65279;<?xml version="1.0" encoding="utf-8"?><Relationships xmlns="http://schemas.openxmlformats.org/package/2006/relationships"><Relationship Type="http://schemas.openxmlformats.org/officeDocument/2006/relationships/slide" Target="/ppt/slides/slide5.xml" Id="Ra229b750b349499f" /><Relationship Type="http://schemas.openxmlformats.org/officeDocument/2006/relationships/notesMaster" Target="/ppt/notesMasters/notesMaster1.xml" Id="R9b522c6c6bae480a" /></Relationships>
</file>

<file path=ppt/notesSlides/_rels/notesSlide6.xml.rels>&#65279;<?xml version="1.0" encoding="utf-8"?><Relationships xmlns="http://schemas.openxmlformats.org/package/2006/relationships"><Relationship Type="http://schemas.openxmlformats.org/officeDocument/2006/relationships/slide" Target="/ppt/slides/slide6.xml" Id="R81f639e2f9fe4eb8" /><Relationship Type="http://schemas.openxmlformats.org/officeDocument/2006/relationships/notesMaster" Target="/ppt/notesMasters/notesMaster1.xml" Id="Ra06f6dbe44cf434d" /></Relationships>
</file>

<file path=ppt/notesSlides/_rels/notesSlide7.xml.rels>&#65279;<?xml version="1.0" encoding="utf-8"?><Relationships xmlns="http://schemas.openxmlformats.org/package/2006/relationships"><Relationship Type="http://schemas.openxmlformats.org/officeDocument/2006/relationships/slide" Target="/ppt/slides/slide7.xml" Id="Rb8a19dbfb7454a07" /><Relationship Type="http://schemas.openxmlformats.org/officeDocument/2006/relationships/notesMaster" Target="/ppt/notesMasters/notesMaster1.xml" Id="Rd913b03844f54666" /></Relationships>
</file>

<file path=ppt/notesSlides/_rels/notesSlide8.xml.rels>&#65279;<?xml version="1.0" encoding="utf-8"?><Relationships xmlns="http://schemas.openxmlformats.org/package/2006/relationships"><Relationship Type="http://schemas.openxmlformats.org/officeDocument/2006/relationships/slide" Target="/ppt/slides/slide8.xml" Id="R02541bc78dad4a63" /><Relationship Type="http://schemas.openxmlformats.org/officeDocument/2006/relationships/notesMaster" Target="/ppt/notesMasters/notesMaster1.xml" Id="R7a9380d7e9364239" /></Relationships>
</file>

<file path=ppt/notesSlides/_rels/notesSlide9.xml.rels>&#65279;<?xml version="1.0" encoding="utf-8"?><Relationships xmlns="http://schemas.openxmlformats.org/package/2006/relationships"><Relationship Type="http://schemas.openxmlformats.org/officeDocument/2006/relationships/slide" Target="/ppt/slides/slide9.xml" Id="R3327c4a39e78470a" /><Relationship Type="http://schemas.openxmlformats.org/officeDocument/2006/relationships/notesMaster" Target="/ppt/notesMasters/notesMaster1.xml" Id="R30b64cab71b94e9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fcfa83383c64ec3" /><Relationship Type="http://schemas.openxmlformats.org/officeDocument/2006/relationships/notesMaster" Target="/ppt/notesMasters/notesMaster1.xml" Id="R464f30f70ece42e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d421ce5454a46e3" /><Relationship Type="http://schemas.openxmlformats.org/officeDocument/2006/relationships/notesMaster" Target="/ppt/notesMasters/notesMaster1.xml" Id="Rc1b2ff9216924e2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1da7e559185499e" /><Relationship Type="http://schemas.openxmlformats.org/officeDocument/2006/relationships/notesMaster" Target="/ppt/notesMasters/notesMaster1.xml" Id="Ref847d40f45a4d0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c804b785a0f47ef" /><Relationship Type="http://schemas.openxmlformats.org/officeDocument/2006/relationships/notesMaster" Target="/ppt/notesMasters/notesMaster1.xml" Id="Rf23b88e1a9b2474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1d0e63d565043b0" /><Relationship Type="http://schemas.openxmlformats.org/officeDocument/2006/relationships/notesMaster" Target="/ppt/notesMasters/notesMaster1.xml" Id="R353fce734df14d4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d710891938a4040" /><Relationship Type="http://schemas.openxmlformats.org/officeDocument/2006/relationships/notesMaster" Target="/ppt/notesMasters/notesMaster1.xml" Id="R0ed08bfa22e24b7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e17bf1527c740bc" /><Relationship Type="http://schemas.openxmlformats.org/officeDocument/2006/relationships/notesMaster" Target="/ppt/notesMasters/notesMaster1.xml" Id="R25cf7e924eda4e6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de0b5a7aef3401f" /><Relationship Type="http://schemas.openxmlformats.org/officeDocument/2006/relationships/notesMaster" Target="/ppt/notesMasters/notesMaster1.xml" Id="R8d7e09fd9f3f481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2674f3688024f50" /><Relationship Type="http://schemas.openxmlformats.org/officeDocument/2006/relationships/notesMaster" Target="/ppt/notesMasters/notesMaster1.xml" Id="Rc69abd511ea5470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1e0773728ba47fc" /><Relationship Type="http://schemas.openxmlformats.org/officeDocument/2006/relationships/notesMaster" Target="/ppt/notesMasters/notesMaster1.xml" Id="R89c5d432164944d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056a7caf3c74a5b" /><Relationship Type="http://schemas.openxmlformats.org/officeDocument/2006/relationships/notesMaster" Target="/ppt/notesMasters/notesMaster1.xml" Id="R8cd8102d58da4e8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c7bb78ae6fa4e0a" /><Relationship Type="http://schemas.openxmlformats.org/officeDocument/2006/relationships/notesMaster" Target="/ppt/notesMasters/notesMaster1.xml" Id="R53ce59c63439428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20e8c9cf09842a5" /><Relationship Type="http://schemas.openxmlformats.org/officeDocument/2006/relationships/notesMaster" Target="/ppt/notesMasters/notesMaster1.xml" Id="R8a6af29b44314d1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3ee572e4b2040a9" /><Relationship Type="http://schemas.openxmlformats.org/officeDocument/2006/relationships/notesMaster" Target="/ppt/notesMasters/notesMaster1.xml" Id="R3e979c0ce624436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a07703a75b247c5" /><Relationship Type="http://schemas.openxmlformats.org/officeDocument/2006/relationships/notesMaster" Target="/ppt/notesMasters/notesMaster1.xml" Id="R724f0a637c1b4c4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93884c1bc5f4c36" /><Relationship Type="http://schemas.openxmlformats.org/officeDocument/2006/relationships/notesMaster" Target="/ppt/notesMasters/notesMaster1.xml" Id="R7a4ac5dde5fc44b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68362d4e79247ab" /><Relationship Type="http://schemas.openxmlformats.org/officeDocument/2006/relationships/notesMaster" Target="/ppt/notesMasters/notesMaster1.xml" Id="Rbe4eba404361421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802c666260f4346" /><Relationship Type="http://schemas.openxmlformats.org/officeDocument/2006/relationships/notesMaster" Target="/ppt/notesMasters/notesMaster1.xml" Id="R8798746df6cf4b4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a5302821e1b46d4" /><Relationship Type="http://schemas.openxmlformats.org/officeDocument/2006/relationships/notesMaster" Target="/ppt/notesMasters/notesMaster1.xml" Id="R80af6a5fa8964dd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ef4d853a9b5497d" /><Relationship Type="http://schemas.openxmlformats.org/officeDocument/2006/relationships/notesMaster" Target="/ppt/notesMasters/notesMaster1.xml" Id="R7ec64c2d7a58476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Faculty Academic Freedom. Approximately 40–45 minutes. Later Group 1 and Group 2 presentations are separate and unrelated. Illustrations throughout are AI-generated conceptual artwork.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Opening scenario. Require a yes-or-no vote, then one minute with a partner to explain the assumption behind the choice.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https://supreme.justia.com/cases/federal/us/385/589/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https://supreme.justia.com/cases/federal/us/385/589/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https://supreme.justia.com/cases/federal/us/385/589/</a:t>
            </a:r>
          </a:p>
          <a:p xmlns:a="http://schemas.openxmlformats.org/drawingml/2006/main">
            <a:r>
              <a:t>Teaching paraphrases of vagueness and overbreadth.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https://law.justia.com/cases/federal/appellate-courts/F3/356/1277/539809/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https://law.justia.com/cases/federal/appellate-courts/F3/356/1277/539809/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https://law.justia.com/cases/federal/appellate-courts/F3/356/1277/539809/</a:t>
            </a:r>
          </a:p>
          <a:p xmlns:a="http://schemas.openxmlformats.org/drawingml/2006/main">
            <a:r>
              <a:t>Invite examples: script interpretation and professional skills. Evidence raising questions may include religious hostility and unexplained exceptions.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https://law.justia.com/cases/federal/appellate-courts/F3/356/1277/539809/</a:t>
            </a:r>
          </a:p>
          <a:p xmlns:a="http://schemas.openxmlformats.org/drawingml/2006/main">
            <a:r>
              <a:t>The court reversed summary judgment and remanded. The opinion addresses free speech and free exercise claims. Tenth Circuit precedent is persuasive rather than binding in Texas, which is in the Fifth Circuit.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https://capitol.texas.gov/tlodocs/88R/billtext/html/SB00017F.htm and https://capitol.texas.gov/tlodocs/89R/billtext/html/SB00037F.HTM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https://capitol.texas.gov/tlodocs/88R/billtext/html/SB00017F.htm</a:t>
            </a:r>
          </a:p>
          <a:p xmlns:a="http://schemas.openxmlformats.org/drawingml/2006/main">
            <a:r>
              <a:t>SB 17, 88th Legislature (2023), Education Code §51.3525(b)(1), (d). The exception applies specifically to subsection (b)(1). Do not describe it as immunity from other laws or institutional academic policies.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https://capitol.texas.gov/tlodocs/89R/billtext/html/SB00037F.HTM</a:t>
            </a:r>
          </a:p>
          <a:p xmlns:a="http://schemas.openxmlformats.org/drawingml/2006/main">
            <a:r>
              <a:t>SB 37, 89th Legislature (2025), §§51.315, 51.354, 51.3523. General applicability begins January 1, 2026, with separate faculty senate transition provisions.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https://capitol.texas.gov/tlodocs/88R/billtext/html/SB00017F.htm and https://capitol.texas.gov/tlodocs/89R/billtext/html/SB00037F.HTM</a:t>
            </a:r>
          </a:p>
          <a:p xmlns:a="http://schemas.openxmlformats.org/drawingml/2006/main">
            <a:r>
              <a:t>Expected answer: yes. The statutes address different questions. An instruction exclusion under SB 17 does not exempt a course from curriculum governance under SB 37.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https://www.oudaily.com/news/ou-bible-essay-graduate-instructor-samantha-fulnecky/article_4d684bc2-160a-4720-9701-9fcdc6858f44.html and https://www.reuters.com/world/us/oklahoma-university-graduate-student-barred-teaching-over-gender-essay-grading-2025-12-23/</a:t>
            </a:r>
          </a:p>
          <a:p xmlns:a="http://schemas.openxmlformats.org/drawingml/2006/main">
            <a:r>
              <a:t>Present as a disputed grading controversy. The student alleged discrimination. The instructor defended the academic basis of the assessment.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https://www.oudaily.com/news/ou-bible-essay-graduate-instructor-samantha-fulnecky/article_4d684bc2-160a-4720-9701-9fcdc6858f44.html</a:t>
            </a:r>
          </a:p>
          <a:p xmlns:a="http://schemas.openxmlformats.org/drawingml/2006/main">
            <a:r>
              <a:t>OU characterized the grading as arbitrary following a review of grading patterns and statements, removed the assignment from the final grade calculation, and ended Curth’s instructional duties. The instructor disputed the conclusion. The university did not publicly release the discrimination investigation findings. Distinguish an administrative determination from a court judgment.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https://www.texastribune.org/2025/09/15/texas-am-professor-firing-melissa-mccoul-academic-freedom/ and https://www.texastribune.org/2025/09/19/texas-a-m-welsh-firing-professor-gender-mccoul/</a:t>
            </a:r>
          </a:p>
          <a:p xmlns:a="http://schemas.openxmlformats.org/drawingml/2006/main">
            <a:r>
              <a:t>The classroom recording came from a summer course and circulated widely in September. Do not imply that September was the date of the recorded lesson.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https://www.texastribune.org/2025/09/15/texas-am-professor-firing-melissa-mccoul-academic-freedom/ and https://www.texastribune.org/2025/11/10/texas-am-mccoul-firing-academic-freedom-council/</a:t>
            </a:r>
          </a:p>
          <a:p xmlns:a="http://schemas.openxmlformats.org/drawingml/2006/main">
            <a:r>
              <a:t>A&amp;M cited failure to follow directions to align content with course descriptions. Her attorney disputed the rationale. A faculty Academic Freedom Council later concluded that the firing violated academic freedom and that the catalog, description, and syllabus were consistent. This was a faculty review, not a judicial ruling.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2–3 minutes. Require a position. Students compare institutional intervention, rather than deciding final legal liability. Strong answers explain the difference between reviewing a grade and removing teaching duties, and between curriculum oversight and retaliatory dismissal. Ask each pair to name a record that could challenge its own position.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https://capitol.texas.gov/tlodocs/88R/billtext/html/SB00017F.htm and https://capitol.texas.gov/tlodocs/89R/billtext/html/SB00037F.HTM</a:t>
            </a:r>
          </a:p>
          <a:p xmlns:a="http://schemas.openxmlformats.org/drawingml/2006/main">
            <a:r>
              <a:t>This slide provides analytic connections, not a claim that either statute caused these incidents. SB 17 is Texas-specific and does not govern Oklahoma. SB 37 was enacted in 2025, effective September 1, with general applicability January 1, 2026 and special senate transition provisions. Do not present its 2026 framework as the operative rule governing McCoul’s September 2025 dismissal.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Activity: allow 2–3 minutes. Ask each pair for one feasible action by the instructor and one by the institution. These are prospective teaching recommendations, not findings of fault or claims that controversy was preventable. Possible answers: explicit evidence criteria and grading feedback, a second academic review, early clarification of curriculum expectations, and a documented process before employment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practices for discussion, not factual findings about what either party did or failed to do. Instructors can clarify grading criteria, connect feedback to the rubric, and obtain an independent academic review. Institutions can clarify course expectations, examine the full record, and provide the applicable response and appeal process before employment decisions. These practices may reduce avoidable escalation but cannot guarantee prevention of political controversy.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https://supreme.justia.com/cases/federal/us/385/589/ and https://law.justia.com/cases/federal/appellate-courts/F3/356/1277/539809/</a:t>
            </a:r>
          </a:p>
          <a:p xmlns:a="http://schemas.openxmlformats.org/drawingml/2006/main">
            <a:r>
              <a:t>These are conceptual connections for analysis, not claims that either precedent conclusively resolves SB 17, SB 37, or these contemporary disputes.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Closing yes-or-no vote and exit response. Invite two brief explanations of whether reasoning changed. End the lesson before unrelated group presentations.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contain the enacted statutory text and judicial opinions. All illustrations are AI-generated conceptual artwork, not documentary photographs.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Contemporary sources:</a:t>
            </a:r>
          </a:p>
          <a:p xmlns:a="http://schemas.openxmlformats.org/drawingml/2006/main">
            <a:r>
              <a:t>https://www.oudaily.com/news/ou-bible-essay-graduate-instructor-samantha-fulnecky/article_4d684bc2-160a-4720-9701-9fcdc6858f44.html</a:t>
            </a:r>
          </a:p>
          <a:p xmlns:a="http://schemas.openxmlformats.org/drawingml/2006/main">
            <a:r>
              <a:t>https://www.reuters.com/world/us/oklahoma-university-graduate-student-barred-teaching-over-gender-essay-grading-2025-12-23/</a:t>
            </a:r>
          </a:p>
          <a:p xmlns:a="http://schemas.openxmlformats.org/drawingml/2006/main">
            <a:r>
              <a:t>https://www.texastribune.org/2025/09/15/texas-am-professor-firing-melissa-mccoul-academic-freedom/</a:t>
            </a:r>
          </a:p>
          <a:p xmlns:a="http://schemas.openxmlformats.org/drawingml/2006/main">
            <a:r>
              <a:t>https://www.texastribune.org/2025/11/10/texas-am-mccoul-firing-academic-freedom-council/</a:t>
            </a:r>
          </a:p>
          <a:p xmlns:a="http://schemas.openxmlformats.org/drawingml/2006/main">
            <a:r>
              <a:t>Use the events as documented in these dated accounts. No final judicial outcome is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2abc40f2b1a43c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c770ad4958048e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627021bdfda4af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77f78d19974483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ea6767b3da74b3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bba67db2953431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B71A8E5-4E3F-4B10-B297-E1434A0CFA5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C2772BA-B8D0-4F08-9C9A-EBF6B97BBFD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28A4A36-3C11-4A78-B05C-5074FD602C0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D072C58-EAFB-410C-978E-70DDD36FAC1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9E85860-68B7-4CAB-8B64-D1A82C6621D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675C200-D060-4D67-8D0B-8394DF72A01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3FDDC29-0257-49A4-B154-D8B68052CC8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6205BA3-E710-46FB-A034-EC3A60F76D9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1422C9A-9FBE-48F1-B705-9CD275C08EA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41CEBD4-33A4-4F3F-8ADC-BE871A054C7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7b4a652ff0649c0" /><Relationship Type="http://schemas.openxmlformats.org/officeDocument/2006/relationships/slideLayout" Target="/ppt/slideLayouts/slideLayout1.xml" Id="R0cf4de0f2e4242e1" /><Relationship Type="http://schemas.openxmlformats.org/officeDocument/2006/relationships/slideLayout" Target="/ppt/slideLayouts/slideLayout2.xml" Id="Raf5d862c55014e54" /><Relationship Type="http://schemas.openxmlformats.org/officeDocument/2006/relationships/slideLayout" Target="/ppt/slideLayouts/slideLayout3.xml" Id="R283a3883c9c14f4d" /><Relationship Type="http://schemas.openxmlformats.org/officeDocument/2006/relationships/slideLayout" Target="/ppt/slideLayouts/slideLayout4.xml" Id="R1250f189afc34853" /><Relationship Type="http://schemas.openxmlformats.org/officeDocument/2006/relationships/slideLayout" Target="/ppt/slideLayouts/slideLayout5.xml" Id="Rbf690b1115af4bea" /><Relationship Type="http://schemas.openxmlformats.org/officeDocument/2006/relationships/slideLayout" Target="/ppt/slideLayouts/slideLayout6.xml" Id="Re16ed24ccda8445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cf4de0f2e4242e1"/>
    <p:sldLayoutId xmlns:r="http://schemas.openxmlformats.org/officeDocument/2006/relationships" id="2147483650" r:id="Raf5d862c55014e54"/>
    <p:sldLayoutId xmlns:r="http://schemas.openxmlformats.org/officeDocument/2006/relationships" id="2147483651" r:id="R283a3883c9c14f4d"/>
    <p:sldLayoutId xmlns:r="http://schemas.openxmlformats.org/officeDocument/2006/relationships" id="2147483652" r:id="R1250f189afc34853"/>
    <p:sldLayoutId xmlns:r="http://schemas.openxmlformats.org/officeDocument/2006/relationships" id="2147483653" r:id="Rbf690b1115af4bea"/>
    <p:sldLayoutId xmlns:r="http://schemas.openxmlformats.org/officeDocument/2006/relationships" id="2147483654" r:id="Re16ed24ccda8445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9fbd8c2deac4b8b" /><Relationship Type="http://schemas.openxmlformats.org/officeDocument/2006/relationships/image" Target="/ppt/media/image.png" Id="Re455ba629ba5402a" /><Relationship Type="http://schemas.openxmlformats.org/officeDocument/2006/relationships/notesSlide" Target="/ppt/notesSlides/notesSlide1.xml" Id="R5434424f6500495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2f66290440244a8" /><Relationship Type="http://schemas.openxmlformats.org/officeDocument/2006/relationships/notesSlide" Target="/ppt/notesSlides/notesSlide2.xml" Id="R01ba785bcb97440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2c2bdb66ff243aa" /><Relationship Type="http://schemas.openxmlformats.org/officeDocument/2006/relationships/notesSlide" Target="/ppt/notesSlides/notesSlide3.xml" Id="R5edd1c83bd8143d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78c2de8f213491d" /><Relationship Type="http://schemas.openxmlformats.org/officeDocument/2006/relationships/notesSlide" Target="/ppt/notesSlides/notesSlide4.xml" Id="R590c853018ec4f2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cbb872339bb4d1d" /><Relationship Type="http://schemas.openxmlformats.org/officeDocument/2006/relationships/notesSlide" Target="/ppt/notesSlides/notesSlide5.xml" Id="R4cc03564724e4262"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5fe424d48d24cd4" /><Relationship Type="http://schemas.openxmlformats.org/officeDocument/2006/relationships/image" Target="/ppt/media/image2.png" Id="R50c27a6d2eda413e" /><Relationship Type="http://schemas.openxmlformats.org/officeDocument/2006/relationships/notesSlide" Target="/ppt/notesSlides/notesSlide6.xml" Id="Rf8a4e09d3a52484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a1db20eb8544783" /><Relationship Type="http://schemas.openxmlformats.org/officeDocument/2006/relationships/notesSlide" Target="/ppt/notesSlides/notesSlide7.xml" Id="R71ffb1a7680644e4"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94bc1f3358a40b6" /><Relationship Type="http://schemas.openxmlformats.org/officeDocument/2006/relationships/notesSlide" Target="/ppt/notesSlides/notesSlide8.xml" Id="R3ac1035318f9489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0c64a1dec794330" /><Relationship Type="http://schemas.openxmlformats.org/officeDocument/2006/relationships/notesSlide" Target="/ppt/notesSlides/notesSlide9.xml" Id="Re1395f98678b459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9c22b8447fe14f6a" /><Relationship Type="http://schemas.openxmlformats.org/officeDocument/2006/relationships/image" Target="/ppt/media/image3.png" Id="Rc2a72f9afe4d4f28" /><Relationship Type="http://schemas.openxmlformats.org/officeDocument/2006/relationships/notesSlide" Target="/ppt/notesSlides/notesSlide10.xml" Id="Rf19d6f534622424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e14f87eb7e44934" /><Relationship Type="http://schemas.openxmlformats.org/officeDocument/2006/relationships/notesSlide" Target="/ppt/notesSlides/notesSlide11.xml" Id="R7fba94538b7d444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d28ec0be371a41ca" /><Relationship Type="http://schemas.openxmlformats.org/officeDocument/2006/relationships/notesSlide" Target="/ppt/notesSlides/notesSlide12.xml" Id="R597c3bd1359b404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2aebafaa20dc463c" /><Relationship Type="http://schemas.openxmlformats.org/officeDocument/2006/relationships/notesSlide" Target="/ppt/notesSlides/notesSlide13.xml" Id="R4e3a2367e87d43d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4e785c68fba54fd3" /><Relationship Type="http://schemas.openxmlformats.org/officeDocument/2006/relationships/image" Target="/ppt/media/image4.png" Id="R80f731f5829e4ce8" /><Relationship Type="http://schemas.openxmlformats.org/officeDocument/2006/relationships/notesSlide" Target="/ppt/notesSlides/notesSlide14.xml" Id="R5c97d220096f428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702a2983c1ce4175" /><Relationship Type="http://schemas.openxmlformats.org/officeDocument/2006/relationships/notesSlide" Target="/ppt/notesSlides/notesSlide15.xml" Id="R7d5a6c29f731436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d71bbad670004676" /><Relationship Type="http://schemas.openxmlformats.org/officeDocument/2006/relationships/notesSlide" Target="/ppt/notesSlides/notesSlide16.xml" Id="R2b56d2479a944f0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25a39274e3694d73" /><Relationship Type="http://schemas.openxmlformats.org/officeDocument/2006/relationships/notesSlide" Target="/ppt/notesSlides/notesSlide17.xml" Id="R555cf5418b324dc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295e1e9ac0ae4297" /><Relationship Type="http://schemas.openxmlformats.org/officeDocument/2006/relationships/notesSlide" Target="/ppt/notesSlides/notesSlide18.xml" Id="Rb7125fbee3ff435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a98f7915c0fe43ea" /><Relationship Type="http://schemas.openxmlformats.org/officeDocument/2006/relationships/notesSlide" Target="/ppt/notesSlides/notesSlide19.xml" Id="R244c9ec68212443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950fde76d5e846bc" /><Relationship Type="http://schemas.openxmlformats.org/officeDocument/2006/relationships/notesSlide" Target="/ppt/notesSlides/notesSlide20.xml" Id="R54d5ef8aaea44ee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c3de5c08e4724004" /><Relationship Type="http://schemas.openxmlformats.org/officeDocument/2006/relationships/notesSlide" Target="/ppt/notesSlides/notesSlide21.xml" Id="R50188b4c9c92425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93d688d748cf4906" /><Relationship Type="http://schemas.openxmlformats.org/officeDocument/2006/relationships/notesSlide" Target="/ppt/notesSlides/notesSlide22.xml" Id="Re067cdb95ed64f6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cb9d6b3790b14063" /><Relationship Type="http://schemas.openxmlformats.org/officeDocument/2006/relationships/notesSlide" Target="/ppt/notesSlides/notesSlide23.xml" Id="R135a3893f18447d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dd91e1eb1637459a" /><Relationship Type="http://schemas.openxmlformats.org/officeDocument/2006/relationships/notesSlide" Target="/ppt/notesSlides/notesSlide24.xml" Id="Raa78b55c1209406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50b5f0daf58a44e2" /><Relationship Type="http://schemas.openxmlformats.org/officeDocument/2006/relationships/notesSlide" Target="/ppt/notesSlides/notesSlide25.xml" Id="Rd2babfb0f6aa423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ff7927a5b9bd4237" /><Relationship Type="http://schemas.openxmlformats.org/officeDocument/2006/relationships/notesSlide" Target="/ppt/notesSlides/notesSlide26.xml" Id="R86b0b33382534b3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c39f1f0d384341a3" /><Relationship Type="http://schemas.openxmlformats.org/officeDocument/2006/relationships/notesSlide" Target="/ppt/notesSlides/notesSlide27.xml" Id="R90a0d62f261a43f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5571f61ced6e430a" /><Relationship Type="http://schemas.openxmlformats.org/officeDocument/2006/relationships/notesSlide" Target="/ppt/notesSlides/notesSlide28.xml" Id="Rff7662e08c484e5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cad17a2a43964aae" /><Relationship Type="http://schemas.openxmlformats.org/officeDocument/2006/relationships/notesSlide" Target="/ppt/notesSlides/notesSlide29.xml" Id="Rccfef308531e4a61" /></Relationships>
</file>

<file path=ppt/slides/slide1.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8F88C351-7B97-4EB8-B4F2-DDC8E579DD76}"/>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01</a:t>
            </a:r>
          </a:p>
        </p:txBody>
      </p:sp>
      <p:pic>
        <p:nvPicPr>
          <p:cNvPr id="2" name="">
            <a:extLst xmlns:a="http://schemas.openxmlformats.org/drawingml/2006/main">
              <a:ext uri="{FF2B5EF4-FFF2-40B4-BE49-F238E27FC236}">
                <a16:creationId xmlns:a16="http://schemas.microsoft.com/office/drawing/2014/main" id="{C023D221-BF9F-44B0-8113-9E1183451E5B}"/>
              </a:ext>
            </a:extLst>
          </p:cNvPr>
          <p:cNvPicPr>
            <a:picLocks xmlns:a="http://schemas.openxmlformats.org/drawingml/2006/main" noChangeAspect="1"/>
          </p:cNvPicPr>
          <p:nvPr/>
        </p:nvPicPr>
        <p:blipFill>
          <a:blip xmlns:r="http://schemas.openxmlformats.org/officeDocument/2006/relationships" xmlns:a="http://schemas.openxmlformats.org/drawingml/2006/main" r:embed="Re455ba629ba5402a"/>
          <a:srcRect xmlns:a="http://schemas.openxmlformats.org/drawingml/2006/main" l="24987" t="0" r="24987" b="0"/>
          <a:stretch xmlns:a="http://schemas.openxmlformats.org/drawingml/2006/main">
            <a:fillRect l="0" t="0" r="0" b="0"/>
          </a:stretch>
        </p:blipFill>
        <p:spPr>
          <a:xfrm xmlns:a="http://schemas.openxmlformats.org/drawingml/2006/main">
            <a:off x="6096000" y="0"/>
            <a:ext cx="6096000" cy="6858000"/>
          </a:xfrm>
          <a:prstGeom xmlns:a="http://schemas.openxmlformats.org/drawingml/2006/main" prst="rect">
            <a:avLst/>
          </a:prstGeom>
        </p:spPr>
      </p:pic>
      <p:sp>
        <p:nvSpPr>
          <p:cNvPr id="3" name="text-1">
            <a:extLst xmlns:a="http://schemas.openxmlformats.org/drawingml/2006/main">
              <a:ext uri="{FF2B5EF4-FFF2-40B4-BE49-F238E27FC236}">
                <a16:creationId xmlns:a16="http://schemas.microsoft.com/office/drawing/2014/main" id="{206AE317-270C-4929-A0A5-C9134A670355}"/>
              </a:ext>
            </a:extLst>
          </p:cNvPr>
          <p:cNvSpPr>
            <a:spLocks xmlns:a="http://schemas.openxmlformats.org/drawingml/2006/main" noGrp="1"/>
          </p:cNvSpPr>
          <p:nvPr/>
        </p:nvSpPr>
        <p:spPr>
          <a:xfrm xmlns:a="http://schemas.openxmlformats.org/drawingml/2006/main">
            <a:off x="619125" y="1095375"/>
            <a:ext cx="5143500" cy="3238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4275" b="0">
                <a:solidFill>
                  <a:srgbClr val="38243B"/>
                </a:solidFill>
                <a:latin typeface="DejaVu Serif"/>
                <a:ea typeface="DejaVu Serif"/>
                <a:cs typeface="DejaVu Serif"/>
              </a:defRPr>
            </a:defPPr>
            <a:lvl1pPr>
              <a:defRPr sz="4275" b="0">
                <a:solidFill>
                  <a:srgbClr val="38243B"/>
                </a:solidFill>
                <a:latin typeface="DejaVu Serif"/>
                <a:ea typeface="DejaVu Serif"/>
                <a:cs typeface="DejaVu Serif"/>
              </a:defRPr>
            </a:lvl1pPr>
            <a:lvl2pPr>
              <a:defRPr sz="4275" b="0">
                <a:solidFill>
                  <a:srgbClr val="38243B"/>
                </a:solidFill>
                <a:latin typeface="DejaVu Serif"/>
                <a:ea typeface="DejaVu Serif"/>
                <a:cs typeface="DejaVu Serif"/>
              </a:defRPr>
            </a:lvl2pPr>
            <a:lvl3pPr>
              <a:defRPr sz="4275" b="0">
                <a:solidFill>
                  <a:srgbClr val="38243B"/>
                </a:solidFill>
                <a:latin typeface="DejaVu Serif"/>
                <a:ea typeface="DejaVu Serif"/>
                <a:cs typeface="DejaVu Serif"/>
              </a:defRPr>
            </a:lvl3pPr>
            <a:lvl4pPr>
              <a:defRPr sz="4275" b="0">
                <a:solidFill>
                  <a:srgbClr val="38243B"/>
                </a:solidFill>
                <a:latin typeface="DejaVu Serif"/>
                <a:ea typeface="DejaVu Serif"/>
                <a:cs typeface="DejaVu Serif"/>
              </a:defRPr>
            </a:lvl4pPr>
            <a:lvl5pPr>
              <a:defRPr sz="4275" b="0">
                <a:solidFill>
                  <a:srgbClr val="38243B"/>
                </a:solidFill>
                <a:latin typeface="DejaVu Serif"/>
                <a:ea typeface="DejaVu Serif"/>
                <a:cs typeface="DejaVu Serif"/>
              </a:defRPr>
            </a:lvl5pPr>
            <a:lvl6pPr>
              <a:defRPr sz="4275" b="0">
                <a:solidFill>
                  <a:srgbClr val="38243B"/>
                </a:solidFill>
                <a:latin typeface="DejaVu Serif"/>
                <a:ea typeface="DejaVu Serif"/>
                <a:cs typeface="DejaVu Serif"/>
              </a:defRPr>
            </a:lvl6pPr>
            <a:lvl7pPr>
              <a:defRPr sz="4275" b="0">
                <a:solidFill>
                  <a:srgbClr val="38243B"/>
                </a:solidFill>
                <a:latin typeface="DejaVu Serif"/>
                <a:ea typeface="DejaVu Serif"/>
                <a:cs typeface="DejaVu Serif"/>
              </a:defRPr>
            </a:lvl7pPr>
            <a:lvl8pPr>
              <a:defRPr sz="4275" b="0">
                <a:solidFill>
                  <a:srgbClr val="38243B"/>
                </a:solidFill>
                <a:latin typeface="DejaVu Serif"/>
                <a:ea typeface="DejaVu Serif"/>
                <a:cs typeface="DejaVu Serif"/>
              </a:defRPr>
            </a:lvl8pPr>
            <a:lvl9pPr>
              <a:defRPr sz="4275" b="0">
                <a:solidFill>
                  <a:srgbClr val="38243B"/>
                </a:solidFill>
                <a:latin typeface="DejaVu Serif"/>
                <a:ea typeface="DejaVu Serif"/>
                <a:cs typeface="DejaVu Serif"/>
              </a:defRPr>
            </a:lvl9pPr>
          </a:lstStyle>
          <a:p xmlns:a="http://schemas.openxmlformats.org/drawingml/2006/main">
            <a:pPr>
              <a:defRPr sz="4275" b="0">
                <a:solidFill>
                  <a:srgbClr val="38243B"/>
                </a:solidFill>
                <a:latin typeface="DejaVu Serif"/>
                <a:ea typeface="DejaVu Serif"/>
                <a:cs typeface="DejaVu Serif"/>
              </a:defRPr>
            </a:pPr>
            <a:r>
              <a:rPr sz="4275" b="0">
                <a:solidFill>
                  <a:srgbClr val="38243B"/>
                </a:solidFill>
                <a:latin typeface="DejaVu Serif"/>
                <a:ea typeface="DejaVu Serif"/>
                <a:cs typeface="DejaVu Serif"/>
              </a:rPr>
              <a:t>Who decides</a:t>
            </a:r>
          </a:p>
          <a:p xmlns:a="http://schemas.openxmlformats.org/drawingml/2006/main">
            <a:pPr>
              <a:defRPr sz="4275" b="0">
                <a:solidFill>
                  <a:srgbClr val="38243B"/>
                </a:solidFill>
                <a:latin typeface="DejaVu Serif"/>
                <a:ea typeface="DejaVu Serif"/>
                <a:cs typeface="DejaVu Serif"/>
              </a:defRPr>
            </a:pPr>
            <a:r>
              <a:rPr sz="4275" b="0">
                <a:solidFill>
                  <a:srgbClr val="38243B"/>
                </a:solidFill>
                <a:latin typeface="DejaVu Serif"/>
                <a:ea typeface="DejaVu Serif"/>
                <a:cs typeface="DejaVu Serif"/>
              </a:rPr>
              <a:t>what happens</a:t>
            </a:r>
          </a:p>
          <a:p xmlns:a="http://schemas.openxmlformats.org/drawingml/2006/main">
            <a:pPr>
              <a:defRPr sz="4275" b="0">
                <a:solidFill>
                  <a:srgbClr val="38243B"/>
                </a:solidFill>
                <a:latin typeface="DejaVu Serif"/>
                <a:ea typeface="DejaVu Serif"/>
                <a:cs typeface="DejaVu Serif"/>
              </a:defRPr>
            </a:pPr>
            <a:r>
              <a:rPr sz="4275" b="0">
                <a:solidFill>
                  <a:srgbClr val="38243B"/>
                </a:solidFill>
                <a:latin typeface="DejaVu Serif"/>
                <a:ea typeface="DejaVu Serif"/>
                <a:cs typeface="DejaVu Serif"/>
              </a:rPr>
              <a:t>in the classroom?</a:t>
            </a:r>
          </a:p>
        </p:txBody>
      </p:sp>
      <p:sp>
        <p:nvSpPr>
          <p:cNvPr id="4" name="text-2">
            <a:extLst xmlns:a="http://schemas.openxmlformats.org/drawingml/2006/main">
              <a:ext uri="{FF2B5EF4-FFF2-40B4-BE49-F238E27FC236}">
                <a16:creationId xmlns:a16="http://schemas.microsoft.com/office/drawing/2014/main" id="{0C1FA6A3-F2E4-4FFA-86A9-E33BE8BABBC3}"/>
              </a:ext>
            </a:extLst>
          </p:cNvPr>
          <p:cNvSpPr>
            <a:spLocks xmlns:a="http://schemas.openxmlformats.org/drawingml/2006/main" noGrp="1"/>
          </p:cNvSpPr>
          <p:nvPr/>
        </p:nvSpPr>
        <p:spPr>
          <a:xfrm xmlns:a="http://schemas.openxmlformats.org/drawingml/2006/main">
            <a:off x="647700" y="5124450"/>
            <a:ext cx="41910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75" b="0">
                <a:solidFill>
                  <a:srgbClr val="B94F2E"/>
                </a:solidFill>
                <a:latin typeface="DejaVu Sans"/>
                <a:ea typeface="DejaVu Sans"/>
                <a:cs typeface="DejaVu Sans"/>
              </a:defRPr>
            </a:defPPr>
            <a:lvl1pPr>
              <a:defRPr sz="1875" b="0">
                <a:solidFill>
                  <a:srgbClr val="B94F2E"/>
                </a:solidFill>
                <a:latin typeface="DejaVu Sans"/>
                <a:ea typeface="DejaVu Sans"/>
                <a:cs typeface="DejaVu Sans"/>
              </a:defRPr>
            </a:lvl1pPr>
            <a:lvl2pPr>
              <a:defRPr sz="1875" b="0">
                <a:solidFill>
                  <a:srgbClr val="B94F2E"/>
                </a:solidFill>
                <a:latin typeface="DejaVu Sans"/>
                <a:ea typeface="DejaVu Sans"/>
                <a:cs typeface="DejaVu Sans"/>
              </a:defRPr>
            </a:lvl2pPr>
            <a:lvl3pPr>
              <a:defRPr sz="1875" b="0">
                <a:solidFill>
                  <a:srgbClr val="B94F2E"/>
                </a:solidFill>
                <a:latin typeface="DejaVu Sans"/>
                <a:ea typeface="DejaVu Sans"/>
                <a:cs typeface="DejaVu Sans"/>
              </a:defRPr>
            </a:lvl3pPr>
            <a:lvl4pPr>
              <a:defRPr sz="1875" b="0">
                <a:solidFill>
                  <a:srgbClr val="B94F2E"/>
                </a:solidFill>
                <a:latin typeface="DejaVu Sans"/>
                <a:ea typeface="DejaVu Sans"/>
                <a:cs typeface="DejaVu Sans"/>
              </a:defRPr>
            </a:lvl4pPr>
            <a:lvl5pPr>
              <a:defRPr sz="1875" b="0">
                <a:solidFill>
                  <a:srgbClr val="B94F2E"/>
                </a:solidFill>
                <a:latin typeface="DejaVu Sans"/>
                <a:ea typeface="DejaVu Sans"/>
                <a:cs typeface="DejaVu Sans"/>
              </a:defRPr>
            </a:lvl5pPr>
            <a:lvl6pPr>
              <a:defRPr sz="1875" b="0">
                <a:solidFill>
                  <a:srgbClr val="B94F2E"/>
                </a:solidFill>
                <a:latin typeface="DejaVu Sans"/>
                <a:ea typeface="DejaVu Sans"/>
                <a:cs typeface="DejaVu Sans"/>
              </a:defRPr>
            </a:lvl6pPr>
            <a:lvl7pPr>
              <a:defRPr sz="1875" b="0">
                <a:solidFill>
                  <a:srgbClr val="B94F2E"/>
                </a:solidFill>
                <a:latin typeface="DejaVu Sans"/>
                <a:ea typeface="DejaVu Sans"/>
                <a:cs typeface="DejaVu Sans"/>
              </a:defRPr>
            </a:lvl7pPr>
            <a:lvl8pPr>
              <a:defRPr sz="1875" b="0">
                <a:solidFill>
                  <a:srgbClr val="B94F2E"/>
                </a:solidFill>
                <a:latin typeface="DejaVu Sans"/>
                <a:ea typeface="DejaVu Sans"/>
                <a:cs typeface="DejaVu Sans"/>
              </a:defRPr>
            </a:lvl8pPr>
            <a:lvl9pPr>
              <a:defRPr sz="1875" b="0">
                <a:solidFill>
                  <a:srgbClr val="B94F2E"/>
                </a:solidFill>
                <a:latin typeface="DejaVu Sans"/>
                <a:ea typeface="DejaVu Sans"/>
                <a:cs typeface="DejaVu Sans"/>
              </a:defRPr>
            </a:lvl9pPr>
          </a:lstStyle>
          <a:p xmlns:a="http://schemas.openxmlformats.org/drawingml/2006/main">
            <a:pPr>
              <a:defRPr sz="1875" b="0">
                <a:solidFill>
                  <a:srgbClr val="B94F2E"/>
                </a:solidFill>
                <a:latin typeface="DejaVu Sans"/>
                <a:ea typeface="DejaVu Sans"/>
                <a:cs typeface="DejaVu Sans"/>
              </a:defRPr>
            </a:pPr>
            <a:r>
              <a:rPr sz="1875" b="0">
                <a:solidFill>
                  <a:srgbClr val="B94F2E"/>
                </a:solidFill>
                <a:latin typeface="DejaVu Sans"/>
                <a:ea typeface="DejaVu Sans"/>
                <a:cs typeface="DejaVu Sans"/>
              </a:rPr>
              <a:t>Faculty Academic Freedom</a:t>
            </a:r>
          </a:p>
        </p:txBody>
      </p:sp>
      <p:sp>
        <p:nvSpPr>
          <p:cNvPr id="5" name="text-3">
            <a:extLst xmlns:a="http://schemas.openxmlformats.org/drawingml/2006/main">
              <a:ext uri="{FF2B5EF4-FFF2-40B4-BE49-F238E27FC236}">
                <a16:creationId xmlns:a16="http://schemas.microsoft.com/office/drawing/2014/main" id="{314663DE-8BA3-42AA-94E4-072963741896}"/>
              </a:ext>
            </a:extLst>
          </p:cNvPr>
          <p:cNvSpPr>
            <a:spLocks xmlns:a="http://schemas.openxmlformats.org/drawingml/2006/main" noGrp="1"/>
          </p:cNvSpPr>
          <p:nvPr/>
        </p:nvSpPr>
        <p:spPr>
          <a:xfrm xmlns:a="http://schemas.openxmlformats.org/drawingml/2006/main">
            <a:off x="647700" y="5638800"/>
            <a:ext cx="4572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0">
                <a:solidFill>
                  <a:srgbClr val="38243B"/>
                </a:solidFill>
                <a:latin typeface="DejaVu Sans"/>
                <a:ea typeface="DejaVu Sans"/>
                <a:cs typeface="DejaVu Sans"/>
              </a:defRPr>
            </a:defPPr>
            <a:lvl1pPr>
              <a:defRPr sz="1500" b="0">
                <a:solidFill>
                  <a:srgbClr val="38243B"/>
                </a:solidFill>
                <a:latin typeface="DejaVu Sans"/>
                <a:ea typeface="DejaVu Sans"/>
                <a:cs typeface="DejaVu Sans"/>
              </a:defRPr>
            </a:lvl1pPr>
            <a:lvl2pPr>
              <a:defRPr sz="1500" b="0">
                <a:solidFill>
                  <a:srgbClr val="38243B"/>
                </a:solidFill>
                <a:latin typeface="DejaVu Sans"/>
                <a:ea typeface="DejaVu Sans"/>
                <a:cs typeface="DejaVu Sans"/>
              </a:defRPr>
            </a:lvl2pPr>
            <a:lvl3pPr>
              <a:defRPr sz="1500" b="0">
                <a:solidFill>
                  <a:srgbClr val="38243B"/>
                </a:solidFill>
                <a:latin typeface="DejaVu Sans"/>
                <a:ea typeface="DejaVu Sans"/>
                <a:cs typeface="DejaVu Sans"/>
              </a:defRPr>
            </a:lvl3pPr>
            <a:lvl4pPr>
              <a:defRPr sz="1500" b="0">
                <a:solidFill>
                  <a:srgbClr val="38243B"/>
                </a:solidFill>
                <a:latin typeface="DejaVu Sans"/>
                <a:ea typeface="DejaVu Sans"/>
                <a:cs typeface="DejaVu Sans"/>
              </a:defRPr>
            </a:lvl4pPr>
            <a:lvl5pPr>
              <a:defRPr sz="1500" b="0">
                <a:solidFill>
                  <a:srgbClr val="38243B"/>
                </a:solidFill>
                <a:latin typeface="DejaVu Sans"/>
                <a:ea typeface="DejaVu Sans"/>
                <a:cs typeface="DejaVu Sans"/>
              </a:defRPr>
            </a:lvl5pPr>
            <a:lvl6pPr>
              <a:defRPr sz="1500" b="0">
                <a:solidFill>
                  <a:srgbClr val="38243B"/>
                </a:solidFill>
                <a:latin typeface="DejaVu Sans"/>
                <a:ea typeface="DejaVu Sans"/>
                <a:cs typeface="DejaVu Sans"/>
              </a:defRPr>
            </a:lvl6pPr>
            <a:lvl7pPr>
              <a:defRPr sz="1500" b="0">
                <a:solidFill>
                  <a:srgbClr val="38243B"/>
                </a:solidFill>
                <a:latin typeface="DejaVu Sans"/>
                <a:ea typeface="DejaVu Sans"/>
                <a:cs typeface="DejaVu Sans"/>
              </a:defRPr>
            </a:lvl7pPr>
            <a:lvl8pPr>
              <a:defRPr sz="1500" b="0">
                <a:solidFill>
                  <a:srgbClr val="38243B"/>
                </a:solidFill>
                <a:latin typeface="DejaVu Sans"/>
                <a:ea typeface="DejaVu Sans"/>
                <a:cs typeface="DejaVu Sans"/>
              </a:defRPr>
            </a:lvl8pPr>
            <a:lvl9pPr>
              <a:defRPr sz="1500" b="0">
                <a:solidFill>
                  <a:srgbClr val="38243B"/>
                </a:solidFill>
                <a:latin typeface="DejaVu Sans"/>
                <a:ea typeface="DejaVu Sans"/>
                <a:cs typeface="DejaVu Sans"/>
              </a:defRPr>
            </a:lvl9pPr>
          </a:lstStyle>
          <a:p xmlns:a="http://schemas.openxmlformats.org/drawingml/2006/main">
            <a:pPr>
              <a:defRPr sz="1500" b="0">
                <a:solidFill>
                  <a:srgbClr val="38243B"/>
                </a:solidFill>
                <a:latin typeface="DejaVu Sans"/>
                <a:ea typeface="DejaVu Sans"/>
                <a:cs typeface="DejaVu Sans"/>
              </a:defRPr>
            </a:pPr>
            <a:r>
              <a:rPr sz="1500" b="0">
                <a:solidFill>
                  <a:srgbClr val="38243B"/>
                </a:solidFill>
                <a:latin typeface="DejaVu Sans"/>
                <a:ea typeface="DejaVu Sans"/>
                <a:cs typeface="DejaVu Sans"/>
              </a:rPr>
              <a:t>Keyishian · Axson-Flynn · Texas</a:t>
            </a:r>
          </a:p>
        </p:txBody>
      </p:sp>
    </p:spTree>
    <p:extLst>
      <p:ext uri="{BB962C8B-B14F-4D97-AF65-F5344CB8AC3E}">
        <p14:creationId xmlns:p14="http://schemas.microsoft.com/office/powerpoint/2010/main" val="842464207"/>
      </p:ext>
    </p:extLst>
  </p:cSld>
</p:sld>
</file>

<file path=ppt/slides/slide2.xml><?xml version="1.0" encoding="utf-8"?>
<p:sld xmlns:p="http://schemas.openxmlformats.org/presentationml/2006/main">
  <p:cSld>
    <p:bg>
      <p:bgPr>
        <a:solidFill xmlns:a="http://schemas.openxmlformats.org/drawingml/2006/main">
          <a:srgbClr val="38243B"/>
        </a:solidFill>
      </p:bgPr>
    </p:bg>
    <p:spTree>
      <p:nvGrpSpPr>
        <p:cNvPr id="1" name=""/>
        <p:cNvGrpSpPr/>
        <p:nvPr/>
      </p:nvGrpSpPr>
      <p:grpSpPr>
        <a:xfrm xmlns:a="http://schemas.openxmlformats.org/drawingml/2006/main"/>
      </p:grpSpPr>
      <p:sp>
        <p:nvSpPr>
          <p:cNvPr id="5" name="text-0">
            <a:extLst xmlns:a="http://schemas.openxmlformats.org/drawingml/2006/main">
              <a:ext uri="{FF2B5EF4-FFF2-40B4-BE49-F238E27FC236}">
                <a16:creationId xmlns:a16="http://schemas.microsoft.com/office/drawing/2014/main" id="{9F0BC18D-5FDF-4895-A154-D42D8DE166E6}"/>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E7B9B5"/>
                </a:solidFill>
                <a:latin typeface="DejaVu Sans"/>
                <a:ea typeface="DejaVu Sans"/>
                <a:cs typeface="DejaVu Sans"/>
              </a:defRPr>
            </a:defPPr>
            <a:lvl1pPr>
              <a:defRPr sz="1200" b="0">
                <a:solidFill>
                  <a:srgbClr val="E7B9B5"/>
                </a:solidFill>
                <a:latin typeface="DejaVu Sans"/>
                <a:ea typeface="DejaVu Sans"/>
                <a:cs typeface="DejaVu Sans"/>
              </a:defRPr>
            </a:lvl1pPr>
            <a:lvl2pPr>
              <a:defRPr sz="1200" b="0">
                <a:solidFill>
                  <a:srgbClr val="E7B9B5"/>
                </a:solidFill>
                <a:latin typeface="DejaVu Sans"/>
                <a:ea typeface="DejaVu Sans"/>
                <a:cs typeface="DejaVu Sans"/>
              </a:defRPr>
            </a:lvl2pPr>
            <a:lvl3pPr>
              <a:defRPr sz="1200" b="0">
                <a:solidFill>
                  <a:srgbClr val="E7B9B5"/>
                </a:solidFill>
                <a:latin typeface="DejaVu Sans"/>
                <a:ea typeface="DejaVu Sans"/>
                <a:cs typeface="DejaVu Sans"/>
              </a:defRPr>
            </a:lvl3pPr>
            <a:lvl4pPr>
              <a:defRPr sz="1200" b="0">
                <a:solidFill>
                  <a:srgbClr val="E7B9B5"/>
                </a:solidFill>
                <a:latin typeface="DejaVu Sans"/>
                <a:ea typeface="DejaVu Sans"/>
                <a:cs typeface="DejaVu Sans"/>
              </a:defRPr>
            </a:lvl4pPr>
            <a:lvl5pPr>
              <a:defRPr sz="1200" b="0">
                <a:solidFill>
                  <a:srgbClr val="E7B9B5"/>
                </a:solidFill>
                <a:latin typeface="DejaVu Sans"/>
                <a:ea typeface="DejaVu Sans"/>
                <a:cs typeface="DejaVu Sans"/>
              </a:defRPr>
            </a:lvl5pPr>
            <a:lvl6pPr>
              <a:defRPr sz="1200" b="0">
                <a:solidFill>
                  <a:srgbClr val="E7B9B5"/>
                </a:solidFill>
                <a:latin typeface="DejaVu Sans"/>
                <a:ea typeface="DejaVu Sans"/>
                <a:cs typeface="DejaVu Sans"/>
              </a:defRPr>
            </a:lvl6pPr>
            <a:lvl7pPr>
              <a:defRPr sz="1200" b="0">
                <a:solidFill>
                  <a:srgbClr val="E7B9B5"/>
                </a:solidFill>
                <a:latin typeface="DejaVu Sans"/>
                <a:ea typeface="DejaVu Sans"/>
                <a:cs typeface="DejaVu Sans"/>
              </a:defRPr>
            </a:lvl7pPr>
            <a:lvl8pPr>
              <a:defRPr sz="1200" b="0">
                <a:solidFill>
                  <a:srgbClr val="E7B9B5"/>
                </a:solidFill>
                <a:latin typeface="DejaVu Sans"/>
                <a:ea typeface="DejaVu Sans"/>
                <a:cs typeface="DejaVu Sans"/>
              </a:defRPr>
            </a:lvl8pPr>
            <a:lvl9pPr>
              <a:defRPr sz="1200" b="0">
                <a:solidFill>
                  <a:srgbClr val="E7B9B5"/>
                </a:solidFill>
                <a:latin typeface="DejaVu Sans"/>
                <a:ea typeface="DejaVu Sans"/>
                <a:cs typeface="DejaVu Sans"/>
              </a:defRPr>
            </a:lvl9pPr>
          </a:lstStyle>
          <a:p xmlns:a="http://schemas.openxmlformats.org/drawingml/2006/main">
            <a:pPr>
              <a:defRPr sz="1200" b="0">
                <a:solidFill>
                  <a:srgbClr val="E7B9B5"/>
                </a:solidFill>
                <a:latin typeface="DejaVu Sans"/>
                <a:ea typeface="DejaVu Sans"/>
                <a:cs typeface="DejaVu Sans"/>
              </a:defRPr>
            </a:pPr>
            <a:r>
              <a:rPr sz="1200" b="0">
                <a:solidFill>
                  <a:srgbClr val="E7B9B5"/>
                </a:solidFill>
                <a:latin typeface="DejaVu Sans"/>
                <a:ea typeface="DejaVu Sans"/>
                <a:cs typeface="DejaVu Sans"/>
              </a:rPr>
              <a:t>02</a:t>
            </a:r>
          </a:p>
        </p:txBody>
      </p:sp>
      <p:sp>
        <p:nvSpPr>
          <p:cNvPr id="2" name="text-1">
            <a:extLst xmlns:a="http://schemas.openxmlformats.org/drawingml/2006/main">
              <a:ext uri="{FF2B5EF4-FFF2-40B4-BE49-F238E27FC236}">
                <a16:creationId xmlns:a16="http://schemas.microsoft.com/office/drawing/2014/main" id="{D05BF2FC-4501-45C8-863F-D59021B4EADB}"/>
              </a:ext>
            </a:extLst>
          </p:cNvPr>
          <p:cNvSpPr>
            <a:spLocks xmlns:a="http://schemas.openxmlformats.org/drawingml/2006/main" noGrp="1"/>
          </p:cNvSpPr>
          <p:nvPr/>
        </p:nvSpPr>
        <p:spPr>
          <a:xfrm xmlns:a="http://schemas.openxmlformats.org/drawingml/2006/main">
            <a:off x="619125" y="619125"/>
            <a:ext cx="104775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975" b="0">
                <a:solidFill>
                  <a:srgbClr val="F6F0E5"/>
                </a:solidFill>
                <a:latin typeface="DejaVu Serif"/>
                <a:ea typeface="DejaVu Serif"/>
                <a:cs typeface="DejaVu Serif"/>
              </a:defRPr>
            </a:defPPr>
            <a:lvl1pPr>
              <a:defRPr sz="3975" b="0">
                <a:solidFill>
                  <a:srgbClr val="F6F0E5"/>
                </a:solidFill>
                <a:latin typeface="DejaVu Serif"/>
                <a:ea typeface="DejaVu Serif"/>
                <a:cs typeface="DejaVu Serif"/>
              </a:defRPr>
            </a:lvl1pPr>
            <a:lvl2pPr>
              <a:defRPr sz="3975" b="0">
                <a:solidFill>
                  <a:srgbClr val="F6F0E5"/>
                </a:solidFill>
                <a:latin typeface="DejaVu Serif"/>
                <a:ea typeface="DejaVu Serif"/>
                <a:cs typeface="DejaVu Serif"/>
              </a:defRPr>
            </a:lvl2pPr>
            <a:lvl3pPr>
              <a:defRPr sz="3975" b="0">
                <a:solidFill>
                  <a:srgbClr val="F6F0E5"/>
                </a:solidFill>
                <a:latin typeface="DejaVu Serif"/>
                <a:ea typeface="DejaVu Serif"/>
                <a:cs typeface="DejaVu Serif"/>
              </a:defRPr>
            </a:lvl3pPr>
            <a:lvl4pPr>
              <a:defRPr sz="3975" b="0">
                <a:solidFill>
                  <a:srgbClr val="F6F0E5"/>
                </a:solidFill>
                <a:latin typeface="DejaVu Serif"/>
                <a:ea typeface="DejaVu Serif"/>
                <a:cs typeface="DejaVu Serif"/>
              </a:defRPr>
            </a:lvl4pPr>
            <a:lvl5pPr>
              <a:defRPr sz="3975" b="0">
                <a:solidFill>
                  <a:srgbClr val="F6F0E5"/>
                </a:solidFill>
                <a:latin typeface="DejaVu Serif"/>
                <a:ea typeface="DejaVu Serif"/>
                <a:cs typeface="DejaVu Serif"/>
              </a:defRPr>
            </a:lvl5pPr>
            <a:lvl6pPr>
              <a:defRPr sz="3975" b="0">
                <a:solidFill>
                  <a:srgbClr val="F6F0E5"/>
                </a:solidFill>
                <a:latin typeface="DejaVu Serif"/>
                <a:ea typeface="DejaVu Serif"/>
                <a:cs typeface="DejaVu Serif"/>
              </a:defRPr>
            </a:lvl6pPr>
            <a:lvl7pPr>
              <a:defRPr sz="3975" b="0">
                <a:solidFill>
                  <a:srgbClr val="F6F0E5"/>
                </a:solidFill>
                <a:latin typeface="DejaVu Serif"/>
                <a:ea typeface="DejaVu Serif"/>
                <a:cs typeface="DejaVu Serif"/>
              </a:defRPr>
            </a:lvl7pPr>
            <a:lvl8pPr>
              <a:defRPr sz="3975" b="0">
                <a:solidFill>
                  <a:srgbClr val="F6F0E5"/>
                </a:solidFill>
                <a:latin typeface="DejaVu Serif"/>
                <a:ea typeface="DejaVu Serif"/>
                <a:cs typeface="DejaVu Serif"/>
              </a:defRPr>
            </a:lvl8pPr>
            <a:lvl9pPr>
              <a:defRPr sz="3975" b="0">
                <a:solidFill>
                  <a:srgbClr val="F6F0E5"/>
                </a:solidFill>
                <a:latin typeface="DejaVu Serif"/>
                <a:ea typeface="DejaVu Serif"/>
                <a:cs typeface="DejaVu Serif"/>
              </a:defRPr>
            </a:lvl9pPr>
          </a:lstStyle>
          <a:p xmlns:a="http://schemas.openxmlformats.org/drawingml/2006/main">
            <a:pPr>
              <a:defRPr sz="3975" b="0">
                <a:solidFill>
                  <a:srgbClr val="F6F0E5"/>
                </a:solidFill>
                <a:latin typeface="DejaVu Serif"/>
                <a:ea typeface="DejaVu Serif"/>
                <a:cs typeface="DejaVu Serif"/>
              </a:defRPr>
            </a:pPr>
            <a:r>
              <a:rPr sz="3975" b="0">
                <a:solidFill>
                  <a:srgbClr val="F6F0E5"/>
                </a:solidFill>
                <a:latin typeface="DejaVu Serif"/>
                <a:ea typeface="DejaVu Serif"/>
                <a:cs typeface="DejaVu Serif"/>
              </a:rPr>
              <a:t>A student refuses</a:t>
            </a:r>
          </a:p>
        </p:txBody>
      </p:sp>
      <p:sp>
        <p:nvSpPr>
          <p:cNvPr id="3" name="text-2">
            <a:extLst xmlns:a="http://schemas.openxmlformats.org/drawingml/2006/main">
              <a:ext uri="{FF2B5EF4-FFF2-40B4-BE49-F238E27FC236}">
                <a16:creationId xmlns:a16="http://schemas.microsoft.com/office/drawing/2014/main" id="{BD6D0219-F94D-4033-A217-985030275ECB}"/>
              </a:ext>
            </a:extLst>
          </p:cNvPr>
          <p:cNvSpPr>
            <a:spLocks xmlns:a="http://schemas.openxmlformats.org/drawingml/2006/main" noGrp="1"/>
          </p:cNvSpPr>
          <p:nvPr/>
        </p:nvSpPr>
        <p:spPr>
          <a:xfrm xmlns:a="http://schemas.openxmlformats.org/drawingml/2006/main">
            <a:off x="619125" y="2000250"/>
            <a:ext cx="10287000" cy="2571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625" b="0">
                <a:solidFill>
                  <a:srgbClr val="F6F0E5"/>
                </a:solidFill>
                <a:latin typeface="DejaVu Sans"/>
                <a:ea typeface="DejaVu Sans"/>
                <a:cs typeface="DejaVu Sans"/>
              </a:defRPr>
            </a:defPPr>
            <a:lvl1pPr>
              <a:defRPr sz="2625" b="0">
                <a:solidFill>
                  <a:srgbClr val="F6F0E5"/>
                </a:solidFill>
                <a:latin typeface="DejaVu Sans"/>
                <a:ea typeface="DejaVu Sans"/>
                <a:cs typeface="DejaVu Sans"/>
              </a:defRPr>
            </a:lvl1pPr>
            <a:lvl2pPr>
              <a:defRPr sz="2625" b="0">
                <a:solidFill>
                  <a:srgbClr val="F6F0E5"/>
                </a:solidFill>
                <a:latin typeface="DejaVu Sans"/>
                <a:ea typeface="DejaVu Sans"/>
                <a:cs typeface="DejaVu Sans"/>
              </a:defRPr>
            </a:lvl2pPr>
            <a:lvl3pPr>
              <a:defRPr sz="2625" b="0">
                <a:solidFill>
                  <a:srgbClr val="F6F0E5"/>
                </a:solidFill>
                <a:latin typeface="DejaVu Sans"/>
                <a:ea typeface="DejaVu Sans"/>
                <a:cs typeface="DejaVu Sans"/>
              </a:defRPr>
            </a:lvl3pPr>
            <a:lvl4pPr>
              <a:defRPr sz="2625" b="0">
                <a:solidFill>
                  <a:srgbClr val="F6F0E5"/>
                </a:solidFill>
                <a:latin typeface="DejaVu Sans"/>
                <a:ea typeface="DejaVu Sans"/>
                <a:cs typeface="DejaVu Sans"/>
              </a:defRPr>
            </a:lvl4pPr>
            <a:lvl5pPr>
              <a:defRPr sz="2625" b="0">
                <a:solidFill>
                  <a:srgbClr val="F6F0E5"/>
                </a:solidFill>
                <a:latin typeface="DejaVu Sans"/>
                <a:ea typeface="DejaVu Sans"/>
                <a:cs typeface="DejaVu Sans"/>
              </a:defRPr>
            </a:lvl5pPr>
            <a:lvl6pPr>
              <a:defRPr sz="2625" b="0">
                <a:solidFill>
                  <a:srgbClr val="F6F0E5"/>
                </a:solidFill>
                <a:latin typeface="DejaVu Sans"/>
                <a:ea typeface="DejaVu Sans"/>
                <a:cs typeface="DejaVu Sans"/>
              </a:defRPr>
            </a:lvl6pPr>
            <a:lvl7pPr>
              <a:defRPr sz="2625" b="0">
                <a:solidFill>
                  <a:srgbClr val="F6F0E5"/>
                </a:solidFill>
                <a:latin typeface="DejaVu Sans"/>
                <a:ea typeface="DejaVu Sans"/>
                <a:cs typeface="DejaVu Sans"/>
              </a:defRPr>
            </a:lvl7pPr>
            <a:lvl8pPr>
              <a:defRPr sz="2625" b="0">
                <a:solidFill>
                  <a:srgbClr val="F6F0E5"/>
                </a:solidFill>
                <a:latin typeface="DejaVu Sans"/>
                <a:ea typeface="DejaVu Sans"/>
                <a:cs typeface="DejaVu Sans"/>
              </a:defRPr>
            </a:lvl8pPr>
            <a:lvl9pPr>
              <a:defRPr sz="2625" b="0">
                <a:solidFill>
                  <a:srgbClr val="F6F0E5"/>
                </a:solidFill>
                <a:latin typeface="DejaVu Sans"/>
                <a:ea typeface="DejaVu Sans"/>
                <a:cs typeface="DejaVu Sans"/>
              </a:defRPr>
            </a:lvl9pPr>
          </a:lstStyle>
          <a:p xmlns:a="http://schemas.openxmlformats.org/drawingml/2006/main">
            <a:pPr>
              <a:defRPr sz="2625" b="0">
                <a:solidFill>
                  <a:srgbClr val="F6F0E5"/>
                </a:solidFill>
                <a:latin typeface="DejaVu Sans"/>
                <a:ea typeface="DejaVu Sans"/>
                <a:cs typeface="DejaVu Sans"/>
              </a:defRPr>
            </a:pPr>
            <a:r>
              <a:rPr sz="2625" b="0">
                <a:solidFill>
                  <a:srgbClr val="F6F0E5"/>
                </a:solidFill>
                <a:latin typeface="DejaVu Sans"/>
                <a:ea typeface="DejaVu Sans"/>
                <a:cs typeface="DejaVu Sans"/>
              </a:rPr>
              <a:t>A professor assigns students to argue a position they personally oppose.</a:t>
            </a:r>
          </a:p>
          <a:p xmlns:a="http://schemas.openxmlformats.org/drawingml/2006/main">
            <a:r>
              <a:t/>
            </a:r>
          </a:p>
          <a:p xmlns:a="http://schemas.openxmlformats.org/drawingml/2006/main">
            <a:pPr>
              <a:defRPr sz="2625" b="0">
                <a:solidFill>
                  <a:srgbClr val="F6F0E5"/>
                </a:solidFill>
                <a:latin typeface="DejaVu Sans"/>
                <a:ea typeface="DejaVu Sans"/>
                <a:cs typeface="DejaVu Sans"/>
              </a:defRPr>
            </a:pPr>
            <a:r>
              <a:rPr sz="2625" b="0">
                <a:solidFill>
                  <a:srgbClr val="F6F0E5"/>
                </a:solidFill>
                <a:latin typeface="DejaVu Sans"/>
                <a:ea typeface="DejaVu Sans"/>
                <a:cs typeface="DejaVu Sans"/>
              </a:rPr>
              <a:t>A student refuses. Completing the assignment is necessary to pass.</a:t>
            </a:r>
          </a:p>
        </p:txBody>
      </p:sp>
      <p:sp>
        <p:nvSpPr>
          <p:cNvPr id="4" name="text-3">
            <a:extLst xmlns:a="http://schemas.openxmlformats.org/drawingml/2006/main">
              <a:ext uri="{FF2B5EF4-FFF2-40B4-BE49-F238E27FC236}">
                <a16:creationId xmlns:a16="http://schemas.microsoft.com/office/drawing/2014/main" id="{1A482BA8-58A0-43C8-B4E6-4E2B6BAEE575}"/>
              </a:ext>
            </a:extLst>
          </p:cNvPr>
          <p:cNvSpPr>
            <a:spLocks xmlns:a="http://schemas.openxmlformats.org/drawingml/2006/main" noGrp="1"/>
          </p:cNvSpPr>
          <p:nvPr/>
        </p:nvSpPr>
        <p:spPr>
          <a:xfrm xmlns:a="http://schemas.openxmlformats.org/drawingml/2006/main">
            <a:off x="619125" y="5143500"/>
            <a:ext cx="10477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0">
                <a:solidFill>
                  <a:srgbClr val="E7B9B5"/>
                </a:solidFill>
                <a:latin typeface="DejaVu Serif"/>
                <a:ea typeface="DejaVu Serif"/>
                <a:cs typeface="DejaVu Serif"/>
              </a:defRPr>
            </a:defPPr>
            <a:lvl1pPr>
              <a:defRPr sz="2775" b="0">
                <a:solidFill>
                  <a:srgbClr val="E7B9B5"/>
                </a:solidFill>
                <a:latin typeface="DejaVu Serif"/>
                <a:ea typeface="DejaVu Serif"/>
                <a:cs typeface="DejaVu Serif"/>
              </a:defRPr>
            </a:lvl1pPr>
            <a:lvl2pPr>
              <a:defRPr sz="2775" b="0">
                <a:solidFill>
                  <a:srgbClr val="E7B9B5"/>
                </a:solidFill>
                <a:latin typeface="DejaVu Serif"/>
                <a:ea typeface="DejaVu Serif"/>
                <a:cs typeface="DejaVu Serif"/>
              </a:defRPr>
            </a:lvl2pPr>
            <a:lvl3pPr>
              <a:defRPr sz="2775" b="0">
                <a:solidFill>
                  <a:srgbClr val="E7B9B5"/>
                </a:solidFill>
                <a:latin typeface="DejaVu Serif"/>
                <a:ea typeface="DejaVu Serif"/>
                <a:cs typeface="DejaVu Serif"/>
              </a:defRPr>
            </a:lvl3pPr>
            <a:lvl4pPr>
              <a:defRPr sz="2775" b="0">
                <a:solidFill>
                  <a:srgbClr val="E7B9B5"/>
                </a:solidFill>
                <a:latin typeface="DejaVu Serif"/>
                <a:ea typeface="DejaVu Serif"/>
                <a:cs typeface="DejaVu Serif"/>
              </a:defRPr>
            </a:lvl4pPr>
            <a:lvl5pPr>
              <a:defRPr sz="2775" b="0">
                <a:solidFill>
                  <a:srgbClr val="E7B9B5"/>
                </a:solidFill>
                <a:latin typeface="DejaVu Serif"/>
                <a:ea typeface="DejaVu Serif"/>
                <a:cs typeface="DejaVu Serif"/>
              </a:defRPr>
            </a:lvl5pPr>
            <a:lvl6pPr>
              <a:defRPr sz="2775" b="0">
                <a:solidFill>
                  <a:srgbClr val="E7B9B5"/>
                </a:solidFill>
                <a:latin typeface="DejaVu Serif"/>
                <a:ea typeface="DejaVu Serif"/>
                <a:cs typeface="DejaVu Serif"/>
              </a:defRPr>
            </a:lvl6pPr>
            <a:lvl7pPr>
              <a:defRPr sz="2775" b="0">
                <a:solidFill>
                  <a:srgbClr val="E7B9B5"/>
                </a:solidFill>
                <a:latin typeface="DejaVu Serif"/>
                <a:ea typeface="DejaVu Serif"/>
                <a:cs typeface="DejaVu Serif"/>
              </a:defRPr>
            </a:lvl7pPr>
            <a:lvl8pPr>
              <a:defRPr sz="2775" b="0">
                <a:solidFill>
                  <a:srgbClr val="E7B9B5"/>
                </a:solidFill>
                <a:latin typeface="DejaVu Serif"/>
                <a:ea typeface="DejaVu Serif"/>
                <a:cs typeface="DejaVu Serif"/>
              </a:defRPr>
            </a:lvl8pPr>
            <a:lvl9pPr>
              <a:defRPr sz="2775" b="0">
                <a:solidFill>
                  <a:srgbClr val="E7B9B5"/>
                </a:solidFill>
                <a:latin typeface="DejaVu Serif"/>
                <a:ea typeface="DejaVu Serif"/>
                <a:cs typeface="DejaVu Serif"/>
              </a:defRPr>
            </a:lvl9pPr>
          </a:lstStyle>
          <a:p xmlns:a="http://schemas.openxmlformats.org/drawingml/2006/main">
            <a:pPr>
              <a:defRPr sz="2775" b="0">
                <a:solidFill>
                  <a:srgbClr val="E7B9B5"/>
                </a:solidFill>
                <a:latin typeface="DejaVu Serif"/>
                <a:ea typeface="DejaVu Serif"/>
                <a:cs typeface="DejaVu Serif"/>
              </a:defRPr>
            </a:pPr>
            <a:r>
              <a:rPr sz="2775" b="0">
                <a:solidFill>
                  <a:srgbClr val="E7B9B5"/>
                </a:solidFill>
                <a:latin typeface="DejaVu Serif"/>
                <a:ea typeface="DejaVu Serif"/>
                <a:cs typeface="DejaVu Serif"/>
              </a:rPr>
              <a:t>Should the professor be able to require this?</a:t>
            </a:r>
          </a:p>
        </p:txBody>
      </p:sp>
    </p:spTree>
    <p:extLst>
      <p:ext uri="{BB962C8B-B14F-4D97-AF65-F5344CB8AC3E}">
        <p14:creationId xmlns:p14="http://schemas.microsoft.com/office/powerpoint/2010/main" val="1460545226"/>
      </p:ext>
    </p:extLst>
  </p:cSld>
</p:sld>
</file>

<file path=ppt/slides/slide3.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54B57BA9-D1D6-4D58-B7F3-12E89CC63F36}"/>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03</a:t>
            </a:r>
          </a:p>
        </p:txBody>
      </p:sp>
      <p:sp>
        <p:nvSpPr>
          <p:cNvPr id="2" name="text-1">
            <a:extLst xmlns:a="http://schemas.openxmlformats.org/drawingml/2006/main">
              <a:ext uri="{FF2B5EF4-FFF2-40B4-BE49-F238E27FC236}">
                <a16:creationId xmlns:a16="http://schemas.microsoft.com/office/drawing/2014/main" id="{C5A1ACFF-5BCB-457E-ADF8-4A441C7CF909}"/>
              </a:ext>
            </a:extLst>
          </p:cNvPr>
          <p:cNvSpPr>
            <a:spLocks xmlns:a="http://schemas.openxmlformats.org/drawingml/2006/main" noGrp="1"/>
          </p:cNvSpPr>
          <p:nvPr/>
        </p:nvSpPr>
        <p:spPr>
          <a:xfrm xmlns:a="http://schemas.openxmlformats.org/drawingml/2006/main">
            <a:off x="619125" y="533400"/>
            <a:ext cx="107632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0">
                <a:solidFill>
                  <a:srgbClr val="38243B"/>
                </a:solidFill>
                <a:latin typeface="DejaVu Serif"/>
                <a:ea typeface="DejaVu Serif"/>
                <a:cs typeface="DejaVu Serif"/>
              </a:defRPr>
            </a:defPPr>
            <a:lvl1pPr>
              <a:defRPr sz="3450" b="0">
                <a:solidFill>
                  <a:srgbClr val="38243B"/>
                </a:solidFill>
                <a:latin typeface="DejaVu Serif"/>
                <a:ea typeface="DejaVu Serif"/>
                <a:cs typeface="DejaVu Serif"/>
              </a:defRPr>
            </a:lvl1pPr>
            <a:lvl2pPr>
              <a:defRPr sz="3450" b="0">
                <a:solidFill>
                  <a:srgbClr val="38243B"/>
                </a:solidFill>
                <a:latin typeface="DejaVu Serif"/>
                <a:ea typeface="DejaVu Serif"/>
                <a:cs typeface="DejaVu Serif"/>
              </a:defRPr>
            </a:lvl2pPr>
            <a:lvl3pPr>
              <a:defRPr sz="3450" b="0">
                <a:solidFill>
                  <a:srgbClr val="38243B"/>
                </a:solidFill>
                <a:latin typeface="DejaVu Serif"/>
                <a:ea typeface="DejaVu Serif"/>
                <a:cs typeface="DejaVu Serif"/>
              </a:defRPr>
            </a:lvl3pPr>
            <a:lvl4pPr>
              <a:defRPr sz="3450" b="0">
                <a:solidFill>
                  <a:srgbClr val="38243B"/>
                </a:solidFill>
                <a:latin typeface="DejaVu Serif"/>
                <a:ea typeface="DejaVu Serif"/>
                <a:cs typeface="DejaVu Serif"/>
              </a:defRPr>
            </a:lvl4pPr>
            <a:lvl5pPr>
              <a:defRPr sz="3450" b="0">
                <a:solidFill>
                  <a:srgbClr val="38243B"/>
                </a:solidFill>
                <a:latin typeface="DejaVu Serif"/>
                <a:ea typeface="DejaVu Serif"/>
                <a:cs typeface="DejaVu Serif"/>
              </a:defRPr>
            </a:lvl5pPr>
            <a:lvl6pPr>
              <a:defRPr sz="3450" b="0">
                <a:solidFill>
                  <a:srgbClr val="38243B"/>
                </a:solidFill>
                <a:latin typeface="DejaVu Serif"/>
                <a:ea typeface="DejaVu Serif"/>
                <a:cs typeface="DejaVu Serif"/>
              </a:defRPr>
            </a:lvl6pPr>
            <a:lvl7pPr>
              <a:defRPr sz="3450" b="0">
                <a:solidFill>
                  <a:srgbClr val="38243B"/>
                </a:solidFill>
                <a:latin typeface="DejaVu Serif"/>
                <a:ea typeface="DejaVu Serif"/>
                <a:cs typeface="DejaVu Serif"/>
              </a:defRPr>
            </a:lvl7pPr>
            <a:lvl8pPr>
              <a:defRPr sz="3450" b="0">
                <a:solidFill>
                  <a:srgbClr val="38243B"/>
                </a:solidFill>
                <a:latin typeface="DejaVu Serif"/>
                <a:ea typeface="DejaVu Serif"/>
                <a:cs typeface="DejaVu Serif"/>
              </a:defRPr>
            </a:lvl8pPr>
            <a:lvl9pPr>
              <a:defRPr sz="3450" b="0">
                <a:solidFill>
                  <a:srgbClr val="38243B"/>
                </a:solidFill>
                <a:latin typeface="DejaVu Serif"/>
                <a:ea typeface="DejaVu Serif"/>
                <a:cs typeface="DejaVu Serif"/>
              </a:defRPr>
            </a:lvl9pPr>
          </a:lstStyle>
          <a:p xmlns:a="http://schemas.openxmlformats.org/drawingml/2006/main">
            <a:pPr>
              <a:defRPr sz="3450" b="0">
                <a:solidFill>
                  <a:srgbClr val="38243B"/>
                </a:solidFill>
                <a:latin typeface="DejaVu Serif"/>
                <a:ea typeface="DejaVu Serif"/>
                <a:cs typeface="DejaVu Serif"/>
              </a:defRPr>
            </a:pPr>
            <a:r>
              <a:rPr sz="3450" b="0">
                <a:solidFill>
                  <a:srgbClr val="38243B"/>
                </a:solidFill>
                <a:latin typeface="DejaVu Serif"/>
                <a:ea typeface="DejaVu Serif"/>
                <a:cs typeface="DejaVu Serif"/>
              </a:rPr>
              <a:t>Your first decision</a:t>
            </a:r>
          </a:p>
        </p:txBody>
      </p:sp>
      <p:sp>
        <p:nvSpPr>
          <p:cNvPr id="3" name="text-2">
            <a:extLst xmlns:a="http://schemas.openxmlformats.org/drawingml/2006/main">
              <a:ext uri="{FF2B5EF4-FFF2-40B4-BE49-F238E27FC236}">
                <a16:creationId xmlns:a16="http://schemas.microsoft.com/office/drawing/2014/main" id="{CBA4B3C9-2D62-4AA7-84E1-41AF919AACE1}"/>
              </a:ext>
            </a:extLst>
          </p:cNvPr>
          <p:cNvSpPr>
            <a:spLocks xmlns:a="http://schemas.openxmlformats.org/drawingml/2006/main" noGrp="1"/>
          </p:cNvSpPr>
          <p:nvPr/>
        </p:nvSpPr>
        <p:spPr>
          <a:xfrm xmlns:a="http://schemas.openxmlformats.org/drawingml/2006/main">
            <a:off x="1619250" y="2143125"/>
            <a:ext cx="3810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6750" b="0">
                <a:solidFill>
                  <a:srgbClr val="B94F2E"/>
                </a:solidFill>
                <a:latin typeface="DejaVu Serif"/>
                <a:ea typeface="DejaVu Serif"/>
                <a:cs typeface="DejaVu Serif"/>
              </a:defRPr>
            </a:defPPr>
            <a:lvl1pPr>
              <a:defRPr sz="6750" b="0">
                <a:solidFill>
                  <a:srgbClr val="B94F2E"/>
                </a:solidFill>
                <a:latin typeface="DejaVu Serif"/>
                <a:ea typeface="DejaVu Serif"/>
                <a:cs typeface="DejaVu Serif"/>
              </a:defRPr>
            </a:lvl1pPr>
            <a:lvl2pPr>
              <a:defRPr sz="6750" b="0">
                <a:solidFill>
                  <a:srgbClr val="B94F2E"/>
                </a:solidFill>
                <a:latin typeface="DejaVu Serif"/>
                <a:ea typeface="DejaVu Serif"/>
                <a:cs typeface="DejaVu Serif"/>
              </a:defRPr>
            </a:lvl2pPr>
            <a:lvl3pPr>
              <a:defRPr sz="6750" b="0">
                <a:solidFill>
                  <a:srgbClr val="B94F2E"/>
                </a:solidFill>
                <a:latin typeface="DejaVu Serif"/>
                <a:ea typeface="DejaVu Serif"/>
                <a:cs typeface="DejaVu Serif"/>
              </a:defRPr>
            </a:lvl3pPr>
            <a:lvl4pPr>
              <a:defRPr sz="6750" b="0">
                <a:solidFill>
                  <a:srgbClr val="B94F2E"/>
                </a:solidFill>
                <a:latin typeface="DejaVu Serif"/>
                <a:ea typeface="DejaVu Serif"/>
                <a:cs typeface="DejaVu Serif"/>
              </a:defRPr>
            </a:lvl4pPr>
            <a:lvl5pPr>
              <a:defRPr sz="6750" b="0">
                <a:solidFill>
                  <a:srgbClr val="B94F2E"/>
                </a:solidFill>
                <a:latin typeface="DejaVu Serif"/>
                <a:ea typeface="DejaVu Serif"/>
                <a:cs typeface="DejaVu Serif"/>
              </a:defRPr>
            </a:lvl5pPr>
            <a:lvl6pPr>
              <a:defRPr sz="6750" b="0">
                <a:solidFill>
                  <a:srgbClr val="B94F2E"/>
                </a:solidFill>
                <a:latin typeface="DejaVu Serif"/>
                <a:ea typeface="DejaVu Serif"/>
                <a:cs typeface="DejaVu Serif"/>
              </a:defRPr>
            </a:lvl6pPr>
            <a:lvl7pPr>
              <a:defRPr sz="6750" b="0">
                <a:solidFill>
                  <a:srgbClr val="B94F2E"/>
                </a:solidFill>
                <a:latin typeface="DejaVu Serif"/>
                <a:ea typeface="DejaVu Serif"/>
                <a:cs typeface="DejaVu Serif"/>
              </a:defRPr>
            </a:lvl7pPr>
            <a:lvl8pPr>
              <a:defRPr sz="6750" b="0">
                <a:solidFill>
                  <a:srgbClr val="B94F2E"/>
                </a:solidFill>
                <a:latin typeface="DejaVu Serif"/>
                <a:ea typeface="DejaVu Serif"/>
                <a:cs typeface="DejaVu Serif"/>
              </a:defRPr>
            </a:lvl8pPr>
            <a:lvl9pPr>
              <a:defRPr sz="6750" b="0">
                <a:solidFill>
                  <a:srgbClr val="B94F2E"/>
                </a:solidFill>
                <a:latin typeface="DejaVu Serif"/>
                <a:ea typeface="DejaVu Serif"/>
                <a:cs typeface="DejaVu Serif"/>
              </a:defRPr>
            </a:lvl9pPr>
          </a:lstStyle>
          <a:p xmlns:a="http://schemas.openxmlformats.org/drawingml/2006/main">
            <a:pPr>
              <a:defRPr sz="6750" b="0">
                <a:solidFill>
                  <a:srgbClr val="B94F2E"/>
                </a:solidFill>
                <a:latin typeface="DejaVu Serif"/>
                <a:ea typeface="DejaVu Serif"/>
                <a:cs typeface="DejaVu Serif"/>
              </a:defRPr>
            </a:pPr>
            <a:r>
              <a:rPr sz="6750" b="0">
                <a:solidFill>
                  <a:srgbClr val="B94F2E"/>
                </a:solidFill>
                <a:latin typeface="DejaVu Serif"/>
                <a:ea typeface="DejaVu Serif"/>
                <a:cs typeface="DejaVu Serif"/>
              </a:rPr>
              <a:t>YES</a:t>
            </a:r>
          </a:p>
        </p:txBody>
      </p:sp>
      <p:sp>
        <p:nvSpPr>
          <p:cNvPr id="4" name="text-3">
            <a:extLst xmlns:a="http://schemas.openxmlformats.org/drawingml/2006/main">
              <a:ext uri="{FF2B5EF4-FFF2-40B4-BE49-F238E27FC236}">
                <a16:creationId xmlns:a16="http://schemas.microsoft.com/office/drawing/2014/main" id="{BF551FD8-CD10-45C0-ACE0-3C867ACDFB50}"/>
              </a:ext>
            </a:extLst>
          </p:cNvPr>
          <p:cNvSpPr>
            <a:spLocks xmlns:a="http://schemas.openxmlformats.org/drawingml/2006/main" noGrp="1"/>
          </p:cNvSpPr>
          <p:nvPr/>
        </p:nvSpPr>
        <p:spPr>
          <a:xfrm xmlns:a="http://schemas.openxmlformats.org/drawingml/2006/main">
            <a:off x="7334250" y="2143125"/>
            <a:ext cx="3810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6750" b="0">
                <a:solidFill>
                  <a:srgbClr val="38243B"/>
                </a:solidFill>
                <a:latin typeface="DejaVu Serif"/>
                <a:ea typeface="DejaVu Serif"/>
                <a:cs typeface="DejaVu Serif"/>
              </a:defRPr>
            </a:defPPr>
            <a:lvl1pPr>
              <a:defRPr sz="6750" b="0">
                <a:solidFill>
                  <a:srgbClr val="38243B"/>
                </a:solidFill>
                <a:latin typeface="DejaVu Serif"/>
                <a:ea typeface="DejaVu Serif"/>
                <a:cs typeface="DejaVu Serif"/>
              </a:defRPr>
            </a:lvl1pPr>
            <a:lvl2pPr>
              <a:defRPr sz="6750" b="0">
                <a:solidFill>
                  <a:srgbClr val="38243B"/>
                </a:solidFill>
                <a:latin typeface="DejaVu Serif"/>
                <a:ea typeface="DejaVu Serif"/>
                <a:cs typeface="DejaVu Serif"/>
              </a:defRPr>
            </a:lvl2pPr>
            <a:lvl3pPr>
              <a:defRPr sz="6750" b="0">
                <a:solidFill>
                  <a:srgbClr val="38243B"/>
                </a:solidFill>
                <a:latin typeface="DejaVu Serif"/>
                <a:ea typeface="DejaVu Serif"/>
                <a:cs typeface="DejaVu Serif"/>
              </a:defRPr>
            </a:lvl3pPr>
            <a:lvl4pPr>
              <a:defRPr sz="6750" b="0">
                <a:solidFill>
                  <a:srgbClr val="38243B"/>
                </a:solidFill>
                <a:latin typeface="DejaVu Serif"/>
                <a:ea typeface="DejaVu Serif"/>
                <a:cs typeface="DejaVu Serif"/>
              </a:defRPr>
            </a:lvl4pPr>
            <a:lvl5pPr>
              <a:defRPr sz="6750" b="0">
                <a:solidFill>
                  <a:srgbClr val="38243B"/>
                </a:solidFill>
                <a:latin typeface="DejaVu Serif"/>
                <a:ea typeface="DejaVu Serif"/>
                <a:cs typeface="DejaVu Serif"/>
              </a:defRPr>
            </a:lvl5pPr>
            <a:lvl6pPr>
              <a:defRPr sz="6750" b="0">
                <a:solidFill>
                  <a:srgbClr val="38243B"/>
                </a:solidFill>
                <a:latin typeface="DejaVu Serif"/>
                <a:ea typeface="DejaVu Serif"/>
                <a:cs typeface="DejaVu Serif"/>
              </a:defRPr>
            </a:lvl6pPr>
            <a:lvl7pPr>
              <a:defRPr sz="6750" b="0">
                <a:solidFill>
                  <a:srgbClr val="38243B"/>
                </a:solidFill>
                <a:latin typeface="DejaVu Serif"/>
                <a:ea typeface="DejaVu Serif"/>
                <a:cs typeface="DejaVu Serif"/>
              </a:defRPr>
            </a:lvl7pPr>
            <a:lvl8pPr>
              <a:defRPr sz="6750" b="0">
                <a:solidFill>
                  <a:srgbClr val="38243B"/>
                </a:solidFill>
                <a:latin typeface="DejaVu Serif"/>
                <a:ea typeface="DejaVu Serif"/>
                <a:cs typeface="DejaVu Serif"/>
              </a:defRPr>
            </a:lvl8pPr>
            <a:lvl9pPr>
              <a:defRPr sz="6750" b="0">
                <a:solidFill>
                  <a:srgbClr val="38243B"/>
                </a:solidFill>
                <a:latin typeface="DejaVu Serif"/>
                <a:ea typeface="DejaVu Serif"/>
                <a:cs typeface="DejaVu Serif"/>
              </a:defRPr>
            </a:lvl9pPr>
          </a:lstStyle>
          <a:p xmlns:a="http://schemas.openxmlformats.org/drawingml/2006/main">
            <a:pPr>
              <a:defRPr sz="6750" b="0">
                <a:solidFill>
                  <a:srgbClr val="38243B"/>
                </a:solidFill>
                <a:latin typeface="DejaVu Serif"/>
                <a:ea typeface="DejaVu Serif"/>
                <a:cs typeface="DejaVu Serif"/>
              </a:defRPr>
            </a:pPr>
            <a:r>
              <a:rPr sz="6750" b="0">
                <a:solidFill>
                  <a:srgbClr val="38243B"/>
                </a:solidFill>
                <a:latin typeface="DejaVu Serif"/>
                <a:ea typeface="DejaVu Serif"/>
                <a:cs typeface="DejaVu Serif"/>
              </a:rPr>
              <a:t>NO</a:t>
            </a:r>
          </a:p>
        </p:txBody>
      </p:sp>
      <p:sp>
        <p:nvSpPr>
          <p:cNvPr id="5" name="text-4">
            <a:extLst xmlns:a="http://schemas.openxmlformats.org/drawingml/2006/main">
              <a:ext uri="{FF2B5EF4-FFF2-40B4-BE49-F238E27FC236}">
                <a16:creationId xmlns:a16="http://schemas.microsoft.com/office/drawing/2014/main" id="{F4DAFF60-7143-46F4-99DF-6EF594CB9F9C}"/>
              </a:ext>
            </a:extLst>
          </p:cNvPr>
          <p:cNvSpPr>
            <a:spLocks xmlns:a="http://schemas.openxmlformats.org/drawingml/2006/main" noGrp="1"/>
          </p:cNvSpPr>
          <p:nvPr/>
        </p:nvSpPr>
        <p:spPr>
          <a:xfrm xmlns:a="http://schemas.openxmlformats.org/drawingml/2006/main">
            <a:off x="619125" y="4905375"/>
            <a:ext cx="1047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625" b="0">
                <a:solidFill>
                  <a:srgbClr val="38243B"/>
                </a:solidFill>
                <a:latin typeface="DejaVu Sans"/>
                <a:ea typeface="DejaVu Sans"/>
                <a:cs typeface="DejaVu Sans"/>
              </a:defRPr>
            </a:defPPr>
            <a:lvl1pPr>
              <a:defRPr sz="2625" b="0">
                <a:solidFill>
                  <a:srgbClr val="38243B"/>
                </a:solidFill>
                <a:latin typeface="DejaVu Sans"/>
                <a:ea typeface="DejaVu Sans"/>
                <a:cs typeface="DejaVu Sans"/>
              </a:defRPr>
            </a:lvl1pPr>
            <a:lvl2pPr>
              <a:defRPr sz="2625" b="0">
                <a:solidFill>
                  <a:srgbClr val="38243B"/>
                </a:solidFill>
                <a:latin typeface="DejaVu Sans"/>
                <a:ea typeface="DejaVu Sans"/>
                <a:cs typeface="DejaVu Sans"/>
              </a:defRPr>
            </a:lvl2pPr>
            <a:lvl3pPr>
              <a:defRPr sz="2625" b="0">
                <a:solidFill>
                  <a:srgbClr val="38243B"/>
                </a:solidFill>
                <a:latin typeface="DejaVu Sans"/>
                <a:ea typeface="DejaVu Sans"/>
                <a:cs typeface="DejaVu Sans"/>
              </a:defRPr>
            </a:lvl3pPr>
            <a:lvl4pPr>
              <a:defRPr sz="2625" b="0">
                <a:solidFill>
                  <a:srgbClr val="38243B"/>
                </a:solidFill>
                <a:latin typeface="DejaVu Sans"/>
                <a:ea typeface="DejaVu Sans"/>
                <a:cs typeface="DejaVu Sans"/>
              </a:defRPr>
            </a:lvl4pPr>
            <a:lvl5pPr>
              <a:defRPr sz="2625" b="0">
                <a:solidFill>
                  <a:srgbClr val="38243B"/>
                </a:solidFill>
                <a:latin typeface="DejaVu Sans"/>
                <a:ea typeface="DejaVu Sans"/>
                <a:cs typeface="DejaVu Sans"/>
              </a:defRPr>
            </a:lvl5pPr>
            <a:lvl6pPr>
              <a:defRPr sz="2625" b="0">
                <a:solidFill>
                  <a:srgbClr val="38243B"/>
                </a:solidFill>
                <a:latin typeface="DejaVu Sans"/>
                <a:ea typeface="DejaVu Sans"/>
                <a:cs typeface="DejaVu Sans"/>
              </a:defRPr>
            </a:lvl6pPr>
            <a:lvl7pPr>
              <a:defRPr sz="2625" b="0">
                <a:solidFill>
                  <a:srgbClr val="38243B"/>
                </a:solidFill>
                <a:latin typeface="DejaVu Sans"/>
                <a:ea typeface="DejaVu Sans"/>
                <a:cs typeface="DejaVu Sans"/>
              </a:defRPr>
            </a:lvl7pPr>
            <a:lvl8pPr>
              <a:defRPr sz="2625" b="0">
                <a:solidFill>
                  <a:srgbClr val="38243B"/>
                </a:solidFill>
                <a:latin typeface="DejaVu Sans"/>
                <a:ea typeface="DejaVu Sans"/>
                <a:cs typeface="DejaVu Sans"/>
              </a:defRPr>
            </a:lvl8pPr>
            <a:lvl9pPr>
              <a:defRPr sz="2625" b="0">
                <a:solidFill>
                  <a:srgbClr val="38243B"/>
                </a:solidFill>
                <a:latin typeface="DejaVu Sans"/>
                <a:ea typeface="DejaVu Sans"/>
                <a:cs typeface="DejaVu Sans"/>
              </a:defRPr>
            </a:lvl9pPr>
          </a:lstStyle>
          <a:p xmlns:a="http://schemas.openxmlformats.org/drawingml/2006/main">
            <a:pPr>
              <a:defRPr sz="2625" b="0">
                <a:solidFill>
                  <a:srgbClr val="38243B"/>
                </a:solidFill>
                <a:latin typeface="DejaVu Sans"/>
                <a:ea typeface="DejaVu Sans"/>
                <a:cs typeface="DejaVu Sans"/>
              </a:defRPr>
            </a:pPr>
            <a:r>
              <a:rPr sz="2625" b="0">
                <a:solidFill>
                  <a:srgbClr val="38243B"/>
                </a:solidFill>
                <a:latin typeface="DejaVu Sans"/>
                <a:ea typeface="DejaVu Sans"/>
                <a:cs typeface="DejaVu Sans"/>
              </a:rPr>
              <a:t>With a partner: What assumption are you making?</a:t>
            </a:r>
          </a:p>
        </p:txBody>
      </p:sp>
      <p:sp>
        <p:nvSpPr>
          <p:cNvPr id="6" name="text-5">
            <a:extLst xmlns:a="http://schemas.openxmlformats.org/drawingml/2006/main">
              <a:ext uri="{FF2B5EF4-FFF2-40B4-BE49-F238E27FC236}">
                <a16:creationId xmlns:a16="http://schemas.microsoft.com/office/drawing/2014/main" id="{E6CA7E9C-0FF2-431B-88F1-219A026AFA02}"/>
              </a:ext>
            </a:extLst>
          </p:cNvPr>
          <p:cNvSpPr>
            <a:spLocks xmlns:a="http://schemas.openxmlformats.org/drawingml/2006/main" noGrp="1"/>
          </p:cNvSpPr>
          <p:nvPr/>
        </p:nvSpPr>
        <p:spPr>
          <a:xfrm xmlns:a="http://schemas.openxmlformats.org/drawingml/2006/main">
            <a:off x="619125" y="6029325"/>
            <a:ext cx="10382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6B5868"/>
                </a:solidFill>
                <a:latin typeface="DejaVu Sans"/>
                <a:ea typeface="DejaVu Sans"/>
                <a:cs typeface="DejaVu Sans"/>
              </a:defRPr>
            </a:defPPr>
            <a:lvl1pPr>
              <a:defRPr sz="1125" b="0">
                <a:solidFill>
                  <a:srgbClr val="6B5868"/>
                </a:solidFill>
                <a:latin typeface="DejaVu Sans"/>
                <a:ea typeface="DejaVu Sans"/>
                <a:cs typeface="DejaVu Sans"/>
              </a:defRPr>
            </a:lvl1pPr>
            <a:lvl2pPr>
              <a:defRPr sz="1125" b="0">
                <a:solidFill>
                  <a:srgbClr val="6B5868"/>
                </a:solidFill>
                <a:latin typeface="DejaVu Sans"/>
                <a:ea typeface="DejaVu Sans"/>
                <a:cs typeface="DejaVu Sans"/>
              </a:defRPr>
            </a:lvl2pPr>
            <a:lvl3pPr>
              <a:defRPr sz="1125" b="0">
                <a:solidFill>
                  <a:srgbClr val="6B5868"/>
                </a:solidFill>
                <a:latin typeface="DejaVu Sans"/>
                <a:ea typeface="DejaVu Sans"/>
                <a:cs typeface="DejaVu Sans"/>
              </a:defRPr>
            </a:lvl3pPr>
            <a:lvl4pPr>
              <a:defRPr sz="1125" b="0">
                <a:solidFill>
                  <a:srgbClr val="6B5868"/>
                </a:solidFill>
                <a:latin typeface="DejaVu Sans"/>
                <a:ea typeface="DejaVu Sans"/>
                <a:cs typeface="DejaVu Sans"/>
              </a:defRPr>
            </a:lvl4pPr>
            <a:lvl5pPr>
              <a:defRPr sz="1125" b="0">
                <a:solidFill>
                  <a:srgbClr val="6B5868"/>
                </a:solidFill>
                <a:latin typeface="DejaVu Sans"/>
                <a:ea typeface="DejaVu Sans"/>
                <a:cs typeface="DejaVu Sans"/>
              </a:defRPr>
            </a:lvl5pPr>
            <a:lvl6pPr>
              <a:defRPr sz="1125" b="0">
                <a:solidFill>
                  <a:srgbClr val="6B5868"/>
                </a:solidFill>
                <a:latin typeface="DejaVu Sans"/>
                <a:ea typeface="DejaVu Sans"/>
                <a:cs typeface="DejaVu Sans"/>
              </a:defRPr>
            </a:lvl6pPr>
            <a:lvl7pPr>
              <a:defRPr sz="1125" b="0">
                <a:solidFill>
                  <a:srgbClr val="6B5868"/>
                </a:solidFill>
                <a:latin typeface="DejaVu Sans"/>
                <a:ea typeface="DejaVu Sans"/>
                <a:cs typeface="DejaVu Sans"/>
              </a:defRPr>
            </a:lvl7pPr>
            <a:lvl8pPr>
              <a:defRPr sz="1125" b="0">
                <a:solidFill>
                  <a:srgbClr val="6B5868"/>
                </a:solidFill>
                <a:latin typeface="DejaVu Sans"/>
                <a:ea typeface="DejaVu Sans"/>
                <a:cs typeface="DejaVu Sans"/>
              </a:defRPr>
            </a:lvl8pPr>
            <a:lvl9pPr>
              <a:defRPr sz="1125" b="0">
                <a:solidFill>
                  <a:srgbClr val="6B5868"/>
                </a:solidFill>
                <a:latin typeface="DejaVu Sans"/>
                <a:ea typeface="DejaVu Sans"/>
                <a:cs typeface="DejaVu Sans"/>
              </a:defRPr>
            </a:lvl9pPr>
          </a:lstStyle>
          <a:p xmlns:a="http://schemas.openxmlformats.org/drawingml/2006/main">
            <a:pPr>
              <a:defRPr sz="1125" b="0">
                <a:solidFill>
                  <a:srgbClr val="6B5868"/>
                </a:solidFill>
                <a:latin typeface="DejaVu Sans"/>
                <a:ea typeface="DejaVu Sans"/>
                <a:cs typeface="DejaVu Sans"/>
              </a:defRPr>
            </a:pPr>
            <a:r>
              <a:rPr sz="1125" b="0">
                <a:solidFill>
                  <a:srgbClr val="6B5868"/>
                </a:solidFill>
                <a:latin typeface="DejaVu Sans"/>
                <a:ea typeface="DejaVu Sans"/>
                <a:cs typeface="DejaVu Sans"/>
              </a:rPr>
              <a:t>1 minute</a:t>
            </a:r>
          </a:p>
        </p:txBody>
      </p:sp>
    </p:spTree>
    <p:extLst>
      <p:ext uri="{BB962C8B-B14F-4D97-AF65-F5344CB8AC3E}">
        <p14:creationId xmlns:p14="http://schemas.microsoft.com/office/powerpoint/2010/main" val="1989118758"/>
      </p:ext>
    </p:extLst>
  </p:cSld>
</p:sld>
</file>

<file path=ppt/slides/slide4.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1E3CBC6A-B84B-4717-A7D1-2B7BDD6DC523}"/>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04</a:t>
            </a:r>
          </a:p>
        </p:txBody>
      </p:sp>
      <p:sp>
        <p:nvSpPr>
          <p:cNvPr id="2" name="text-1">
            <a:extLst xmlns:a="http://schemas.openxmlformats.org/drawingml/2006/main">
              <a:ext uri="{FF2B5EF4-FFF2-40B4-BE49-F238E27FC236}">
                <a16:creationId xmlns:a16="http://schemas.microsoft.com/office/drawing/2014/main" id="{6DBD1486-C718-473A-ADD1-2B75F1DA0558}"/>
              </a:ext>
            </a:extLst>
          </p:cNvPr>
          <p:cNvSpPr>
            <a:spLocks xmlns:a="http://schemas.openxmlformats.org/drawingml/2006/main" noGrp="1"/>
          </p:cNvSpPr>
          <p:nvPr/>
        </p:nvSpPr>
        <p:spPr>
          <a:xfrm xmlns:a="http://schemas.openxmlformats.org/drawingml/2006/main">
            <a:off x="619125" y="533400"/>
            <a:ext cx="107632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0">
                <a:solidFill>
                  <a:srgbClr val="38243B"/>
                </a:solidFill>
                <a:latin typeface="DejaVu Serif"/>
                <a:ea typeface="DejaVu Serif"/>
                <a:cs typeface="DejaVu Serif"/>
              </a:defRPr>
            </a:defPPr>
            <a:lvl1pPr>
              <a:defRPr sz="3450" b="0">
                <a:solidFill>
                  <a:srgbClr val="38243B"/>
                </a:solidFill>
                <a:latin typeface="DejaVu Serif"/>
                <a:ea typeface="DejaVu Serif"/>
                <a:cs typeface="DejaVu Serif"/>
              </a:defRPr>
            </a:lvl1pPr>
            <a:lvl2pPr>
              <a:defRPr sz="3450" b="0">
                <a:solidFill>
                  <a:srgbClr val="38243B"/>
                </a:solidFill>
                <a:latin typeface="DejaVu Serif"/>
                <a:ea typeface="DejaVu Serif"/>
                <a:cs typeface="DejaVu Serif"/>
              </a:defRPr>
            </a:lvl2pPr>
            <a:lvl3pPr>
              <a:defRPr sz="3450" b="0">
                <a:solidFill>
                  <a:srgbClr val="38243B"/>
                </a:solidFill>
                <a:latin typeface="DejaVu Serif"/>
                <a:ea typeface="DejaVu Serif"/>
                <a:cs typeface="DejaVu Serif"/>
              </a:defRPr>
            </a:lvl3pPr>
            <a:lvl4pPr>
              <a:defRPr sz="3450" b="0">
                <a:solidFill>
                  <a:srgbClr val="38243B"/>
                </a:solidFill>
                <a:latin typeface="DejaVu Serif"/>
                <a:ea typeface="DejaVu Serif"/>
                <a:cs typeface="DejaVu Serif"/>
              </a:defRPr>
            </a:lvl4pPr>
            <a:lvl5pPr>
              <a:defRPr sz="3450" b="0">
                <a:solidFill>
                  <a:srgbClr val="38243B"/>
                </a:solidFill>
                <a:latin typeface="DejaVu Serif"/>
                <a:ea typeface="DejaVu Serif"/>
                <a:cs typeface="DejaVu Serif"/>
              </a:defRPr>
            </a:lvl5pPr>
            <a:lvl6pPr>
              <a:defRPr sz="3450" b="0">
                <a:solidFill>
                  <a:srgbClr val="38243B"/>
                </a:solidFill>
                <a:latin typeface="DejaVu Serif"/>
                <a:ea typeface="DejaVu Serif"/>
                <a:cs typeface="DejaVu Serif"/>
              </a:defRPr>
            </a:lvl6pPr>
            <a:lvl7pPr>
              <a:defRPr sz="3450" b="0">
                <a:solidFill>
                  <a:srgbClr val="38243B"/>
                </a:solidFill>
                <a:latin typeface="DejaVu Serif"/>
                <a:ea typeface="DejaVu Serif"/>
                <a:cs typeface="DejaVu Serif"/>
              </a:defRPr>
            </a:lvl7pPr>
            <a:lvl8pPr>
              <a:defRPr sz="3450" b="0">
                <a:solidFill>
                  <a:srgbClr val="38243B"/>
                </a:solidFill>
                <a:latin typeface="DejaVu Serif"/>
                <a:ea typeface="DejaVu Serif"/>
                <a:cs typeface="DejaVu Serif"/>
              </a:defRPr>
            </a:lvl8pPr>
            <a:lvl9pPr>
              <a:defRPr sz="3450" b="0">
                <a:solidFill>
                  <a:srgbClr val="38243B"/>
                </a:solidFill>
                <a:latin typeface="DejaVu Serif"/>
                <a:ea typeface="DejaVu Serif"/>
                <a:cs typeface="DejaVu Serif"/>
              </a:defRPr>
            </a:lvl9pPr>
          </a:lstStyle>
          <a:p xmlns:a="http://schemas.openxmlformats.org/drawingml/2006/main">
            <a:pPr>
              <a:defRPr sz="3450" b="0">
                <a:solidFill>
                  <a:srgbClr val="38243B"/>
                </a:solidFill>
                <a:latin typeface="DejaVu Serif"/>
                <a:ea typeface="DejaVu Serif"/>
                <a:cs typeface="DejaVu Serif"/>
              </a:defRPr>
            </a:pPr>
            <a:r>
              <a:rPr sz="3450" b="0">
                <a:solidFill>
                  <a:srgbClr val="38243B"/>
                </a:solidFill>
                <a:latin typeface="DejaVu Serif"/>
                <a:ea typeface="DejaVu Serif"/>
                <a:cs typeface="DejaVu Serif"/>
              </a:rPr>
              <a:t>Academic freedom involves competing claims</a:t>
            </a:r>
          </a:p>
        </p:txBody>
      </p:sp>
      <p:sp>
        <p:nvSpPr>
          <p:cNvPr id="3" name="text-2">
            <a:extLst xmlns:a="http://schemas.openxmlformats.org/drawingml/2006/main">
              <a:ext uri="{FF2B5EF4-FFF2-40B4-BE49-F238E27FC236}">
                <a16:creationId xmlns:a16="http://schemas.microsoft.com/office/drawing/2014/main" id="{E59C8A45-1D0E-4524-9925-6430F7ECC362}"/>
              </a:ext>
            </a:extLst>
          </p:cNvPr>
          <p:cNvSpPr>
            <a:spLocks xmlns:a="http://schemas.openxmlformats.org/drawingml/2006/main" noGrp="1"/>
          </p:cNvSpPr>
          <p:nvPr/>
        </p:nvSpPr>
        <p:spPr>
          <a:xfrm xmlns:a="http://schemas.openxmlformats.org/drawingml/2006/main">
            <a:off x="619125" y="2095500"/>
            <a:ext cx="4286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0">
                <a:solidFill>
                  <a:srgbClr val="B94F2E"/>
                </a:solidFill>
                <a:latin typeface="DejaVu Serif"/>
                <a:ea typeface="DejaVu Serif"/>
                <a:cs typeface="DejaVu Serif"/>
              </a:defRPr>
            </a:defPPr>
            <a:lvl1pPr>
              <a:defRPr sz="3225" b="0">
                <a:solidFill>
                  <a:srgbClr val="B94F2E"/>
                </a:solidFill>
                <a:latin typeface="DejaVu Serif"/>
                <a:ea typeface="DejaVu Serif"/>
                <a:cs typeface="DejaVu Serif"/>
              </a:defRPr>
            </a:lvl1pPr>
            <a:lvl2pPr>
              <a:defRPr sz="3225" b="0">
                <a:solidFill>
                  <a:srgbClr val="B94F2E"/>
                </a:solidFill>
                <a:latin typeface="DejaVu Serif"/>
                <a:ea typeface="DejaVu Serif"/>
                <a:cs typeface="DejaVu Serif"/>
              </a:defRPr>
            </a:lvl2pPr>
            <a:lvl3pPr>
              <a:defRPr sz="3225" b="0">
                <a:solidFill>
                  <a:srgbClr val="B94F2E"/>
                </a:solidFill>
                <a:latin typeface="DejaVu Serif"/>
                <a:ea typeface="DejaVu Serif"/>
                <a:cs typeface="DejaVu Serif"/>
              </a:defRPr>
            </a:lvl3pPr>
            <a:lvl4pPr>
              <a:defRPr sz="3225" b="0">
                <a:solidFill>
                  <a:srgbClr val="B94F2E"/>
                </a:solidFill>
                <a:latin typeface="DejaVu Serif"/>
                <a:ea typeface="DejaVu Serif"/>
                <a:cs typeface="DejaVu Serif"/>
              </a:defRPr>
            </a:lvl4pPr>
            <a:lvl5pPr>
              <a:defRPr sz="3225" b="0">
                <a:solidFill>
                  <a:srgbClr val="B94F2E"/>
                </a:solidFill>
                <a:latin typeface="DejaVu Serif"/>
                <a:ea typeface="DejaVu Serif"/>
                <a:cs typeface="DejaVu Serif"/>
              </a:defRPr>
            </a:lvl5pPr>
            <a:lvl6pPr>
              <a:defRPr sz="3225" b="0">
                <a:solidFill>
                  <a:srgbClr val="B94F2E"/>
                </a:solidFill>
                <a:latin typeface="DejaVu Serif"/>
                <a:ea typeface="DejaVu Serif"/>
                <a:cs typeface="DejaVu Serif"/>
              </a:defRPr>
            </a:lvl6pPr>
            <a:lvl7pPr>
              <a:defRPr sz="3225" b="0">
                <a:solidFill>
                  <a:srgbClr val="B94F2E"/>
                </a:solidFill>
                <a:latin typeface="DejaVu Serif"/>
                <a:ea typeface="DejaVu Serif"/>
                <a:cs typeface="DejaVu Serif"/>
              </a:defRPr>
            </a:lvl7pPr>
            <a:lvl8pPr>
              <a:defRPr sz="3225" b="0">
                <a:solidFill>
                  <a:srgbClr val="B94F2E"/>
                </a:solidFill>
                <a:latin typeface="DejaVu Serif"/>
                <a:ea typeface="DejaVu Serif"/>
                <a:cs typeface="DejaVu Serif"/>
              </a:defRPr>
            </a:lvl8pPr>
            <a:lvl9pPr>
              <a:defRPr sz="3225" b="0">
                <a:solidFill>
                  <a:srgbClr val="B94F2E"/>
                </a:solidFill>
                <a:latin typeface="DejaVu Serif"/>
                <a:ea typeface="DejaVu Serif"/>
                <a:cs typeface="DejaVu Serif"/>
              </a:defRPr>
            </a:lvl9pPr>
          </a:lstStyle>
          <a:p xmlns:a="http://schemas.openxmlformats.org/drawingml/2006/main">
            <a:pPr>
              <a:defRPr sz="3225" b="0">
                <a:solidFill>
                  <a:srgbClr val="B94F2E"/>
                </a:solidFill>
                <a:latin typeface="DejaVu Serif"/>
                <a:ea typeface="DejaVu Serif"/>
                <a:cs typeface="DejaVu Serif"/>
              </a:defRPr>
            </a:pPr>
            <a:r>
              <a:rPr sz="3225" b="0">
                <a:solidFill>
                  <a:srgbClr val="B94F2E"/>
                </a:solidFill>
                <a:latin typeface="DejaVu Serif"/>
                <a:ea typeface="DejaVu Serif"/>
                <a:cs typeface="DejaVu Serif"/>
              </a:rPr>
              <a:t>STATE</a:t>
            </a:r>
          </a:p>
        </p:txBody>
      </p:sp>
      <p:sp>
        <p:nvSpPr>
          <p:cNvPr id="4" name="text-3">
            <a:extLst xmlns:a="http://schemas.openxmlformats.org/drawingml/2006/main">
              <a:ext uri="{FF2B5EF4-FFF2-40B4-BE49-F238E27FC236}">
                <a16:creationId xmlns:a16="http://schemas.microsoft.com/office/drawing/2014/main" id="{257379A6-3351-4720-9D05-565BE8029EE0}"/>
              </a:ext>
            </a:extLst>
          </p:cNvPr>
          <p:cNvSpPr>
            <a:spLocks xmlns:a="http://schemas.openxmlformats.org/drawingml/2006/main" noGrp="1"/>
          </p:cNvSpPr>
          <p:nvPr/>
        </p:nvSpPr>
        <p:spPr>
          <a:xfrm xmlns:a="http://schemas.openxmlformats.org/drawingml/2006/main">
            <a:off x="619125" y="2857500"/>
            <a:ext cx="4572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38243B"/>
                </a:solidFill>
                <a:latin typeface="DejaVu Sans"/>
                <a:ea typeface="DejaVu Sans"/>
                <a:cs typeface="DejaVu Sans"/>
              </a:defRPr>
            </a:defPPr>
            <a:lvl1pPr>
              <a:defRPr sz="2025" b="0">
                <a:solidFill>
                  <a:srgbClr val="38243B"/>
                </a:solidFill>
                <a:latin typeface="DejaVu Sans"/>
                <a:ea typeface="DejaVu Sans"/>
                <a:cs typeface="DejaVu Sans"/>
              </a:defRPr>
            </a:lvl1pPr>
            <a:lvl2pPr>
              <a:defRPr sz="2025" b="0">
                <a:solidFill>
                  <a:srgbClr val="38243B"/>
                </a:solidFill>
                <a:latin typeface="DejaVu Sans"/>
                <a:ea typeface="DejaVu Sans"/>
                <a:cs typeface="DejaVu Sans"/>
              </a:defRPr>
            </a:lvl2pPr>
            <a:lvl3pPr>
              <a:defRPr sz="2025" b="0">
                <a:solidFill>
                  <a:srgbClr val="38243B"/>
                </a:solidFill>
                <a:latin typeface="DejaVu Sans"/>
                <a:ea typeface="DejaVu Sans"/>
                <a:cs typeface="DejaVu Sans"/>
              </a:defRPr>
            </a:lvl3pPr>
            <a:lvl4pPr>
              <a:defRPr sz="2025" b="0">
                <a:solidFill>
                  <a:srgbClr val="38243B"/>
                </a:solidFill>
                <a:latin typeface="DejaVu Sans"/>
                <a:ea typeface="DejaVu Sans"/>
                <a:cs typeface="DejaVu Sans"/>
              </a:defRPr>
            </a:lvl4pPr>
            <a:lvl5pPr>
              <a:defRPr sz="2025" b="0">
                <a:solidFill>
                  <a:srgbClr val="38243B"/>
                </a:solidFill>
                <a:latin typeface="DejaVu Sans"/>
                <a:ea typeface="DejaVu Sans"/>
                <a:cs typeface="DejaVu Sans"/>
              </a:defRPr>
            </a:lvl5pPr>
            <a:lvl6pPr>
              <a:defRPr sz="2025" b="0">
                <a:solidFill>
                  <a:srgbClr val="38243B"/>
                </a:solidFill>
                <a:latin typeface="DejaVu Sans"/>
                <a:ea typeface="DejaVu Sans"/>
                <a:cs typeface="DejaVu Sans"/>
              </a:defRPr>
            </a:lvl6pPr>
            <a:lvl7pPr>
              <a:defRPr sz="2025" b="0">
                <a:solidFill>
                  <a:srgbClr val="38243B"/>
                </a:solidFill>
                <a:latin typeface="DejaVu Sans"/>
                <a:ea typeface="DejaVu Sans"/>
                <a:cs typeface="DejaVu Sans"/>
              </a:defRPr>
            </a:lvl7pPr>
            <a:lvl8pPr>
              <a:defRPr sz="2025" b="0">
                <a:solidFill>
                  <a:srgbClr val="38243B"/>
                </a:solidFill>
                <a:latin typeface="DejaVu Sans"/>
                <a:ea typeface="DejaVu Sans"/>
                <a:cs typeface="DejaVu Sans"/>
              </a:defRPr>
            </a:lvl8pPr>
            <a:lvl9pPr>
              <a:defRPr sz="2025" b="0">
                <a:solidFill>
                  <a:srgbClr val="38243B"/>
                </a:solidFill>
                <a:latin typeface="DejaVu Sans"/>
                <a:ea typeface="DejaVu Sans"/>
                <a:cs typeface="DejaVu Sans"/>
              </a:defRPr>
            </a:lvl9pPr>
          </a:lstStyle>
          <a:p xmlns:a="http://schemas.openxmlformats.org/drawingml/2006/main">
            <a:pPr>
              <a:defRPr sz="2025" b="0">
                <a:solidFill>
                  <a:srgbClr val="38243B"/>
                </a:solidFill>
                <a:latin typeface="DejaVu Sans"/>
                <a:ea typeface="DejaVu Sans"/>
                <a:cs typeface="DejaVu Sans"/>
              </a:defRPr>
            </a:pPr>
            <a:r>
              <a:rPr sz="2025" b="0">
                <a:solidFill>
                  <a:srgbClr val="38243B"/>
                </a:solidFill>
                <a:latin typeface="DejaVu Sans"/>
                <a:ea typeface="DejaVu Sans"/>
                <a:cs typeface="DejaVu Sans"/>
              </a:rPr>
              <a:t>Laws governing public institutions</a:t>
            </a:r>
          </a:p>
        </p:txBody>
      </p:sp>
      <p:sp>
        <p:nvSpPr>
          <p:cNvPr id="5" name="text-4">
            <a:extLst xmlns:a="http://schemas.openxmlformats.org/drawingml/2006/main">
              <a:ext uri="{FF2B5EF4-FFF2-40B4-BE49-F238E27FC236}">
                <a16:creationId xmlns:a16="http://schemas.microsoft.com/office/drawing/2014/main" id="{937EC651-D891-4B32-926F-8722FD4C645F}"/>
              </a:ext>
            </a:extLst>
          </p:cNvPr>
          <p:cNvSpPr>
            <a:spLocks xmlns:a="http://schemas.openxmlformats.org/drawingml/2006/main" noGrp="1"/>
          </p:cNvSpPr>
          <p:nvPr/>
        </p:nvSpPr>
        <p:spPr>
          <a:xfrm xmlns:a="http://schemas.openxmlformats.org/drawingml/2006/main">
            <a:off x="6572250" y="2095500"/>
            <a:ext cx="457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0">
                <a:solidFill>
                  <a:srgbClr val="B94F2E"/>
                </a:solidFill>
                <a:latin typeface="DejaVu Serif"/>
                <a:ea typeface="DejaVu Serif"/>
                <a:cs typeface="DejaVu Serif"/>
              </a:defRPr>
            </a:defPPr>
            <a:lvl1pPr>
              <a:defRPr sz="3225" b="0">
                <a:solidFill>
                  <a:srgbClr val="B94F2E"/>
                </a:solidFill>
                <a:latin typeface="DejaVu Serif"/>
                <a:ea typeface="DejaVu Serif"/>
                <a:cs typeface="DejaVu Serif"/>
              </a:defRPr>
            </a:lvl1pPr>
            <a:lvl2pPr>
              <a:defRPr sz="3225" b="0">
                <a:solidFill>
                  <a:srgbClr val="B94F2E"/>
                </a:solidFill>
                <a:latin typeface="DejaVu Serif"/>
                <a:ea typeface="DejaVu Serif"/>
                <a:cs typeface="DejaVu Serif"/>
              </a:defRPr>
            </a:lvl2pPr>
            <a:lvl3pPr>
              <a:defRPr sz="3225" b="0">
                <a:solidFill>
                  <a:srgbClr val="B94F2E"/>
                </a:solidFill>
                <a:latin typeface="DejaVu Serif"/>
                <a:ea typeface="DejaVu Serif"/>
                <a:cs typeface="DejaVu Serif"/>
              </a:defRPr>
            </a:lvl3pPr>
            <a:lvl4pPr>
              <a:defRPr sz="3225" b="0">
                <a:solidFill>
                  <a:srgbClr val="B94F2E"/>
                </a:solidFill>
                <a:latin typeface="DejaVu Serif"/>
                <a:ea typeface="DejaVu Serif"/>
                <a:cs typeface="DejaVu Serif"/>
              </a:defRPr>
            </a:lvl4pPr>
            <a:lvl5pPr>
              <a:defRPr sz="3225" b="0">
                <a:solidFill>
                  <a:srgbClr val="B94F2E"/>
                </a:solidFill>
                <a:latin typeface="DejaVu Serif"/>
                <a:ea typeface="DejaVu Serif"/>
                <a:cs typeface="DejaVu Serif"/>
              </a:defRPr>
            </a:lvl5pPr>
            <a:lvl6pPr>
              <a:defRPr sz="3225" b="0">
                <a:solidFill>
                  <a:srgbClr val="B94F2E"/>
                </a:solidFill>
                <a:latin typeface="DejaVu Serif"/>
                <a:ea typeface="DejaVu Serif"/>
                <a:cs typeface="DejaVu Serif"/>
              </a:defRPr>
            </a:lvl6pPr>
            <a:lvl7pPr>
              <a:defRPr sz="3225" b="0">
                <a:solidFill>
                  <a:srgbClr val="B94F2E"/>
                </a:solidFill>
                <a:latin typeface="DejaVu Serif"/>
                <a:ea typeface="DejaVu Serif"/>
                <a:cs typeface="DejaVu Serif"/>
              </a:defRPr>
            </a:lvl7pPr>
            <a:lvl8pPr>
              <a:defRPr sz="3225" b="0">
                <a:solidFill>
                  <a:srgbClr val="B94F2E"/>
                </a:solidFill>
                <a:latin typeface="DejaVu Serif"/>
                <a:ea typeface="DejaVu Serif"/>
                <a:cs typeface="DejaVu Serif"/>
              </a:defRPr>
            </a:lvl8pPr>
            <a:lvl9pPr>
              <a:defRPr sz="3225" b="0">
                <a:solidFill>
                  <a:srgbClr val="B94F2E"/>
                </a:solidFill>
                <a:latin typeface="DejaVu Serif"/>
                <a:ea typeface="DejaVu Serif"/>
                <a:cs typeface="DejaVu Serif"/>
              </a:defRPr>
            </a:lvl9pPr>
          </a:lstStyle>
          <a:p xmlns:a="http://schemas.openxmlformats.org/drawingml/2006/main">
            <a:pPr>
              <a:defRPr sz="3225" b="0">
                <a:solidFill>
                  <a:srgbClr val="B94F2E"/>
                </a:solidFill>
                <a:latin typeface="DejaVu Serif"/>
                <a:ea typeface="DejaVu Serif"/>
                <a:cs typeface="DejaVu Serif"/>
              </a:defRPr>
            </a:pPr>
            <a:r>
              <a:rPr sz="3225" b="0">
                <a:solidFill>
                  <a:srgbClr val="B94F2E"/>
                </a:solidFill>
                <a:latin typeface="DejaVu Serif"/>
                <a:ea typeface="DejaVu Serif"/>
                <a:cs typeface="DejaVu Serif"/>
              </a:rPr>
              <a:t>UNIVERSITY</a:t>
            </a:r>
          </a:p>
        </p:txBody>
      </p:sp>
      <p:sp>
        <p:nvSpPr>
          <p:cNvPr id="6" name="text-5">
            <a:extLst xmlns:a="http://schemas.openxmlformats.org/drawingml/2006/main">
              <a:ext uri="{FF2B5EF4-FFF2-40B4-BE49-F238E27FC236}">
                <a16:creationId xmlns:a16="http://schemas.microsoft.com/office/drawing/2014/main" id="{62E1707C-C874-43DE-9C1C-DA269FFFFA55}"/>
              </a:ext>
            </a:extLst>
          </p:cNvPr>
          <p:cNvSpPr>
            <a:spLocks xmlns:a="http://schemas.openxmlformats.org/drawingml/2006/main" noGrp="1"/>
          </p:cNvSpPr>
          <p:nvPr/>
        </p:nvSpPr>
        <p:spPr>
          <a:xfrm xmlns:a="http://schemas.openxmlformats.org/drawingml/2006/main">
            <a:off x="6572250" y="2857500"/>
            <a:ext cx="4572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38243B"/>
                </a:solidFill>
                <a:latin typeface="DejaVu Sans"/>
                <a:ea typeface="DejaVu Sans"/>
                <a:cs typeface="DejaVu Sans"/>
              </a:defRPr>
            </a:defPPr>
            <a:lvl1pPr>
              <a:defRPr sz="2025" b="0">
                <a:solidFill>
                  <a:srgbClr val="38243B"/>
                </a:solidFill>
                <a:latin typeface="DejaVu Sans"/>
                <a:ea typeface="DejaVu Sans"/>
                <a:cs typeface="DejaVu Sans"/>
              </a:defRPr>
            </a:lvl1pPr>
            <a:lvl2pPr>
              <a:defRPr sz="2025" b="0">
                <a:solidFill>
                  <a:srgbClr val="38243B"/>
                </a:solidFill>
                <a:latin typeface="DejaVu Sans"/>
                <a:ea typeface="DejaVu Sans"/>
                <a:cs typeface="DejaVu Sans"/>
              </a:defRPr>
            </a:lvl2pPr>
            <a:lvl3pPr>
              <a:defRPr sz="2025" b="0">
                <a:solidFill>
                  <a:srgbClr val="38243B"/>
                </a:solidFill>
                <a:latin typeface="DejaVu Sans"/>
                <a:ea typeface="DejaVu Sans"/>
                <a:cs typeface="DejaVu Sans"/>
              </a:defRPr>
            </a:lvl3pPr>
            <a:lvl4pPr>
              <a:defRPr sz="2025" b="0">
                <a:solidFill>
                  <a:srgbClr val="38243B"/>
                </a:solidFill>
                <a:latin typeface="DejaVu Sans"/>
                <a:ea typeface="DejaVu Sans"/>
                <a:cs typeface="DejaVu Sans"/>
              </a:defRPr>
            </a:lvl4pPr>
            <a:lvl5pPr>
              <a:defRPr sz="2025" b="0">
                <a:solidFill>
                  <a:srgbClr val="38243B"/>
                </a:solidFill>
                <a:latin typeface="DejaVu Sans"/>
                <a:ea typeface="DejaVu Sans"/>
                <a:cs typeface="DejaVu Sans"/>
              </a:defRPr>
            </a:lvl5pPr>
            <a:lvl6pPr>
              <a:defRPr sz="2025" b="0">
                <a:solidFill>
                  <a:srgbClr val="38243B"/>
                </a:solidFill>
                <a:latin typeface="DejaVu Sans"/>
                <a:ea typeface="DejaVu Sans"/>
                <a:cs typeface="DejaVu Sans"/>
              </a:defRPr>
            </a:lvl6pPr>
            <a:lvl7pPr>
              <a:defRPr sz="2025" b="0">
                <a:solidFill>
                  <a:srgbClr val="38243B"/>
                </a:solidFill>
                <a:latin typeface="DejaVu Sans"/>
                <a:ea typeface="DejaVu Sans"/>
                <a:cs typeface="DejaVu Sans"/>
              </a:defRPr>
            </a:lvl7pPr>
            <a:lvl8pPr>
              <a:defRPr sz="2025" b="0">
                <a:solidFill>
                  <a:srgbClr val="38243B"/>
                </a:solidFill>
                <a:latin typeface="DejaVu Sans"/>
                <a:ea typeface="DejaVu Sans"/>
                <a:cs typeface="DejaVu Sans"/>
              </a:defRPr>
            </a:lvl8pPr>
            <a:lvl9pPr>
              <a:defRPr sz="2025" b="0">
                <a:solidFill>
                  <a:srgbClr val="38243B"/>
                </a:solidFill>
                <a:latin typeface="DejaVu Sans"/>
                <a:ea typeface="DejaVu Sans"/>
                <a:cs typeface="DejaVu Sans"/>
              </a:defRPr>
            </a:lvl9pPr>
          </a:lstStyle>
          <a:p xmlns:a="http://schemas.openxmlformats.org/drawingml/2006/main">
            <a:pPr>
              <a:defRPr sz="2025" b="0">
                <a:solidFill>
                  <a:srgbClr val="38243B"/>
                </a:solidFill>
                <a:latin typeface="DejaVu Sans"/>
                <a:ea typeface="DejaVu Sans"/>
                <a:cs typeface="DejaVu Sans"/>
              </a:defRPr>
            </a:pPr>
            <a:r>
              <a:rPr sz="2025" b="0">
                <a:solidFill>
                  <a:srgbClr val="38243B"/>
                </a:solidFill>
                <a:latin typeface="DejaVu Sans"/>
                <a:ea typeface="DejaVu Sans"/>
                <a:cs typeface="DejaVu Sans"/>
              </a:rPr>
              <a:t>Authority over curriculum</a:t>
            </a:r>
          </a:p>
        </p:txBody>
      </p:sp>
      <p:sp>
        <p:nvSpPr>
          <p:cNvPr id="7" name="text-6">
            <a:extLst xmlns:a="http://schemas.openxmlformats.org/drawingml/2006/main">
              <a:ext uri="{FF2B5EF4-FFF2-40B4-BE49-F238E27FC236}">
                <a16:creationId xmlns:a16="http://schemas.microsoft.com/office/drawing/2014/main" id="{A0FF86BD-222E-4FDA-B101-0FF04E5C1118}"/>
              </a:ext>
            </a:extLst>
          </p:cNvPr>
          <p:cNvSpPr>
            <a:spLocks xmlns:a="http://schemas.openxmlformats.org/drawingml/2006/main" noGrp="1"/>
          </p:cNvSpPr>
          <p:nvPr/>
        </p:nvSpPr>
        <p:spPr>
          <a:xfrm xmlns:a="http://schemas.openxmlformats.org/drawingml/2006/main">
            <a:off x="619125" y="4191000"/>
            <a:ext cx="42862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0">
                <a:solidFill>
                  <a:srgbClr val="B94F2E"/>
                </a:solidFill>
                <a:latin typeface="DejaVu Serif"/>
                <a:ea typeface="DejaVu Serif"/>
                <a:cs typeface="DejaVu Serif"/>
              </a:defRPr>
            </a:defPPr>
            <a:lvl1pPr>
              <a:defRPr sz="3225" b="0">
                <a:solidFill>
                  <a:srgbClr val="B94F2E"/>
                </a:solidFill>
                <a:latin typeface="DejaVu Serif"/>
                <a:ea typeface="DejaVu Serif"/>
                <a:cs typeface="DejaVu Serif"/>
              </a:defRPr>
            </a:lvl1pPr>
            <a:lvl2pPr>
              <a:defRPr sz="3225" b="0">
                <a:solidFill>
                  <a:srgbClr val="B94F2E"/>
                </a:solidFill>
                <a:latin typeface="DejaVu Serif"/>
                <a:ea typeface="DejaVu Serif"/>
                <a:cs typeface="DejaVu Serif"/>
              </a:defRPr>
            </a:lvl2pPr>
            <a:lvl3pPr>
              <a:defRPr sz="3225" b="0">
                <a:solidFill>
                  <a:srgbClr val="B94F2E"/>
                </a:solidFill>
                <a:latin typeface="DejaVu Serif"/>
                <a:ea typeface="DejaVu Serif"/>
                <a:cs typeface="DejaVu Serif"/>
              </a:defRPr>
            </a:lvl3pPr>
            <a:lvl4pPr>
              <a:defRPr sz="3225" b="0">
                <a:solidFill>
                  <a:srgbClr val="B94F2E"/>
                </a:solidFill>
                <a:latin typeface="DejaVu Serif"/>
                <a:ea typeface="DejaVu Serif"/>
                <a:cs typeface="DejaVu Serif"/>
              </a:defRPr>
            </a:lvl4pPr>
            <a:lvl5pPr>
              <a:defRPr sz="3225" b="0">
                <a:solidFill>
                  <a:srgbClr val="B94F2E"/>
                </a:solidFill>
                <a:latin typeface="DejaVu Serif"/>
                <a:ea typeface="DejaVu Serif"/>
                <a:cs typeface="DejaVu Serif"/>
              </a:defRPr>
            </a:lvl5pPr>
            <a:lvl6pPr>
              <a:defRPr sz="3225" b="0">
                <a:solidFill>
                  <a:srgbClr val="B94F2E"/>
                </a:solidFill>
                <a:latin typeface="DejaVu Serif"/>
                <a:ea typeface="DejaVu Serif"/>
                <a:cs typeface="DejaVu Serif"/>
              </a:defRPr>
            </a:lvl6pPr>
            <a:lvl7pPr>
              <a:defRPr sz="3225" b="0">
                <a:solidFill>
                  <a:srgbClr val="B94F2E"/>
                </a:solidFill>
                <a:latin typeface="DejaVu Serif"/>
                <a:ea typeface="DejaVu Serif"/>
                <a:cs typeface="DejaVu Serif"/>
              </a:defRPr>
            </a:lvl7pPr>
            <a:lvl8pPr>
              <a:defRPr sz="3225" b="0">
                <a:solidFill>
                  <a:srgbClr val="B94F2E"/>
                </a:solidFill>
                <a:latin typeface="DejaVu Serif"/>
                <a:ea typeface="DejaVu Serif"/>
                <a:cs typeface="DejaVu Serif"/>
              </a:defRPr>
            </a:lvl8pPr>
            <a:lvl9pPr>
              <a:defRPr sz="3225" b="0">
                <a:solidFill>
                  <a:srgbClr val="B94F2E"/>
                </a:solidFill>
                <a:latin typeface="DejaVu Serif"/>
                <a:ea typeface="DejaVu Serif"/>
                <a:cs typeface="DejaVu Serif"/>
              </a:defRPr>
            </a:lvl9pPr>
          </a:lstStyle>
          <a:p xmlns:a="http://schemas.openxmlformats.org/drawingml/2006/main">
            <a:pPr>
              <a:defRPr sz="3225" b="0">
                <a:solidFill>
                  <a:srgbClr val="B94F2E"/>
                </a:solidFill>
                <a:latin typeface="DejaVu Serif"/>
                <a:ea typeface="DejaVu Serif"/>
                <a:cs typeface="DejaVu Serif"/>
              </a:defRPr>
            </a:pPr>
            <a:r>
              <a:rPr sz="3225" b="0">
                <a:solidFill>
                  <a:srgbClr val="B94F2E"/>
                </a:solidFill>
                <a:latin typeface="DejaVu Serif"/>
                <a:ea typeface="DejaVu Serif"/>
                <a:cs typeface="DejaVu Serif"/>
              </a:rPr>
              <a:t>FACULTY</a:t>
            </a:r>
          </a:p>
        </p:txBody>
      </p:sp>
      <p:sp>
        <p:nvSpPr>
          <p:cNvPr id="8" name="text-7">
            <a:extLst xmlns:a="http://schemas.openxmlformats.org/drawingml/2006/main">
              <a:ext uri="{FF2B5EF4-FFF2-40B4-BE49-F238E27FC236}">
                <a16:creationId xmlns:a16="http://schemas.microsoft.com/office/drawing/2014/main" id="{A24DC9F4-11D3-43C6-A5B9-1761EF2D3791}"/>
              </a:ext>
            </a:extLst>
          </p:cNvPr>
          <p:cNvSpPr>
            <a:spLocks xmlns:a="http://schemas.openxmlformats.org/drawingml/2006/main" noGrp="1"/>
          </p:cNvSpPr>
          <p:nvPr/>
        </p:nvSpPr>
        <p:spPr>
          <a:xfrm xmlns:a="http://schemas.openxmlformats.org/drawingml/2006/main">
            <a:off x="619125" y="4953000"/>
            <a:ext cx="4572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38243B"/>
                </a:solidFill>
                <a:latin typeface="DejaVu Sans"/>
                <a:ea typeface="DejaVu Sans"/>
                <a:cs typeface="DejaVu Sans"/>
              </a:defRPr>
            </a:defPPr>
            <a:lvl1pPr>
              <a:defRPr sz="2025" b="0">
                <a:solidFill>
                  <a:srgbClr val="38243B"/>
                </a:solidFill>
                <a:latin typeface="DejaVu Sans"/>
                <a:ea typeface="DejaVu Sans"/>
                <a:cs typeface="DejaVu Sans"/>
              </a:defRPr>
            </a:lvl1pPr>
            <a:lvl2pPr>
              <a:defRPr sz="2025" b="0">
                <a:solidFill>
                  <a:srgbClr val="38243B"/>
                </a:solidFill>
                <a:latin typeface="DejaVu Sans"/>
                <a:ea typeface="DejaVu Sans"/>
                <a:cs typeface="DejaVu Sans"/>
              </a:defRPr>
            </a:lvl2pPr>
            <a:lvl3pPr>
              <a:defRPr sz="2025" b="0">
                <a:solidFill>
                  <a:srgbClr val="38243B"/>
                </a:solidFill>
                <a:latin typeface="DejaVu Sans"/>
                <a:ea typeface="DejaVu Sans"/>
                <a:cs typeface="DejaVu Sans"/>
              </a:defRPr>
            </a:lvl3pPr>
            <a:lvl4pPr>
              <a:defRPr sz="2025" b="0">
                <a:solidFill>
                  <a:srgbClr val="38243B"/>
                </a:solidFill>
                <a:latin typeface="DejaVu Sans"/>
                <a:ea typeface="DejaVu Sans"/>
                <a:cs typeface="DejaVu Sans"/>
              </a:defRPr>
            </a:lvl4pPr>
            <a:lvl5pPr>
              <a:defRPr sz="2025" b="0">
                <a:solidFill>
                  <a:srgbClr val="38243B"/>
                </a:solidFill>
                <a:latin typeface="DejaVu Sans"/>
                <a:ea typeface="DejaVu Sans"/>
                <a:cs typeface="DejaVu Sans"/>
              </a:defRPr>
            </a:lvl5pPr>
            <a:lvl6pPr>
              <a:defRPr sz="2025" b="0">
                <a:solidFill>
                  <a:srgbClr val="38243B"/>
                </a:solidFill>
                <a:latin typeface="DejaVu Sans"/>
                <a:ea typeface="DejaVu Sans"/>
                <a:cs typeface="DejaVu Sans"/>
              </a:defRPr>
            </a:lvl6pPr>
            <a:lvl7pPr>
              <a:defRPr sz="2025" b="0">
                <a:solidFill>
                  <a:srgbClr val="38243B"/>
                </a:solidFill>
                <a:latin typeface="DejaVu Sans"/>
                <a:ea typeface="DejaVu Sans"/>
                <a:cs typeface="DejaVu Sans"/>
              </a:defRPr>
            </a:lvl7pPr>
            <a:lvl8pPr>
              <a:defRPr sz="2025" b="0">
                <a:solidFill>
                  <a:srgbClr val="38243B"/>
                </a:solidFill>
                <a:latin typeface="DejaVu Sans"/>
                <a:ea typeface="DejaVu Sans"/>
                <a:cs typeface="DejaVu Sans"/>
              </a:defRPr>
            </a:lvl8pPr>
            <a:lvl9pPr>
              <a:defRPr sz="2025" b="0">
                <a:solidFill>
                  <a:srgbClr val="38243B"/>
                </a:solidFill>
                <a:latin typeface="DejaVu Sans"/>
                <a:ea typeface="DejaVu Sans"/>
                <a:cs typeface="DejaVu Sans"/>
              </a:defRPr>
            </a:lvl9pPr>
          </a:lstStyle>
          <a:p xmlns:a="http://schemas.openxmlformats.org/drawingml/2006/main">
            <a:pPr>
              <a:defRPr sz="2025" b="0">
                <a:solidFill>
                  <a:srgbClr val="38243B"/>
                </a:solidFill>
                <a:latin typeface="DejaVu Sans"/>
                <a:ea typeface="DejaVu Sans"/>
                <a:cs typeface="DejaVu Sans"/>
              </a:defRPr>
            </a:pPr>
            <a:r>
              <a:rPr sz="2025" b="0">
                <a:solidFill>
                  <a:srgbClr val="38243B"/>
                </a:solidFill>
                <a:latin typeface="DejaVu Sans"/>
                <a:ea typeface="DejaVu Sans"/>
                <a:cs typeface="DejaVu Sans"/>
              </a:rPr>
              <a:t>Professional judgment in teaching</a:t>
            </a:r>
          </a:p>
        </p:txBody>
      </p:sp>
      <p:sp>
        <p:nvSpPr>
          <p:cNvPr id="9" name="text-8">
            <a:extLst xmlns:a="http://schemas.openxmlformats.org/drawingml/2006/main">
              <a:ext uri="{FF2B5EF4-FFF2-40B4-BE49-F238E27FC236}">
                <a16:creationId xmlns:a16="http://schemas.microsoft.com/office/drawing/2014/main" id="{CF05FDD3-D8B4-47B5-A898-EEB90DBD023D}"/>
              </a:ext>
            </a:extLst>
          </p:cNvPr>
          <p:cNvSpPr>
            <a:spLocks xmlns:a="http://schemas.openxmlformats.org/drawingml/2006/main" noGrp="1"/>
          </p:cNvSpPr>
          <p:nvPr/>
        </p:nvSpPr>
        <p:spPr>
          <a:xfrm xmlns:a="http://schemas.openxmlformats.org/drawingml/2006/main">
            <a:off x="6572250" y="4191000"/>
            <a:ext cx="457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0">
                <a:solidFill>
                  <a:srgbClr val="B94F2E"/>
                </a:solidFill>
                <a:latin typeface="DejaVu Serif"/>
                <a:ea typeface="DejaVu Serif"/>
                <a:cs typeface="DejaVu Serif"/>
              </a:defRPr>
            </a:defPPr>
            <a:lvl1pPr>
              <a:defRPr sz="3225" b="0">
                <a:solidFill>
                  <a:srgbClr val="B94F2E"/>
                </a:solidFill>
                <a:latin typeface="DejaVu Serif"/>
                <a:ea typeface="DejaVu Serif"/>
                <a:cs typeface="DejaVu Serif"/>
              </a:defRPr>
            </a:lvl1pPr>
            <a:lvl2pPr>
              <a:defRPr sz="3225" b="0">
                <a:solidFill>
                  <a:srgbClr val="B94F2E"/>
                </a:solidFill>
                <a:latin typeface="DejaVu Serif"/>
                <a:ea typeface="DejaVu Serif"/>
                <a:cs typeface="DejaVu Serif"/>
              </a:defRPr>
            </a:lvl2pPr>
            <a:lvl3pPr>
              <a:defRPr sz="3225" b="0">
                <a:solidFill>
                  <a:srgbClr val="B94F2E"/>
                </a:solidFill>
                <a:latin typeface="DejaVu Serif"/>
                <a:ea typeface="DejaVu Serif"/>
                <a:cs typeface="DejaVu Serif"/>
              </a:defRPr>
            </a:lvl3pPr>
            <a:lvl4pPr>
              <a:defRPr sz="3225" b="0">
                <a:solidFill>
                  <a:srgbClr val="B94F2E"/>
                </a:solidFill>
                <a:latin typeface="DejaVu Serif"/>
                <a:ea typeface="DejaVu Serif"/>
                <a:cs typeface="DejaVu Serif"/>
              </a:defRPr>
            </a:lvl4pPr>
            <a:lvl5pPr>
              <a:defRPr sz="3225" b="0">
                <a:solidFill>
                  <a:srgbClr val="B94F2E"/>
                </a:solidFill>
                <a:latin typeface="DejaVu Serif"/>
                <a:ea typeface="DejaVu Serif"/>
                <a:cs typeface="DejaVu Serif"/>
              </a:defRPr>
            </a:lvl5pPr>
            <a:lvl6pPr>
              <a:defRPr sz="3225" b="0">
                <a:solidFill>
                  <a:srgbClr val="B94F2E"/>
                </a:solidFill>
                <a:latin typeface="DejaVu Serif"/>
                <a:ea typeface="DejaVu Serif"/>
                <a:cs typeface="DejaVu Serif"/>
              </a:defRPr>
            </a:lvl6pPr>
            <a:lvl7pPr>
              <a:defRPr sz="3225" b="0">
                <a:solidFill>
                  <a:srgbClr val="B94F2E"/>
                </a:solidFill>
                <a:latin typeface="DejaVu Serif"/>
                <a:ea typeface="DejaVu Serif"/>
                <a:cs typeface="DejaVu Serif"/>
              </a:defRPr>
            </a:lvl7pPr>
            <a:lvl8pPr>
              <a:defRPr sz="3225" b="0">
                <a:solidFill>
                  <a:srgbClr val="B94F2E"/>
                </a:solidFill>
                <a:latin typeface="DejaVu Serif"/>
                <a:ea typeface="DejaVu Serif"/>
                <a:cs typeface="DejaVu Serif"/>
              </a:defRPr>
            </a:lvl8pPr>
            <a:lvl9pPr>
              <a:defRPr sz="3225" b="0">
                <a:solidFill>
                  <a:srgbClr val="B94F2E"/>
                </a:solidFill>
                <a:latin typeface="DejaVu Serif"/>
                <a:ea typeface="DejaVu Serif"/>
                <a:cs typeface="DejaVu Serif"/>
              </a:defRPr>
            </a:lvl9pPr>
          </a:lstStyle>
          <a:p xmlns:a="http://schemas.openxmlformats.org/drawingml/2006/main">
            <a:pPr>
              <a:defRPr sz="3225" b="0">
                <a:solidFill>
                  <a:srgbClr val="B94F2E"/>
                </a:solidFill>
                <a:latin typeface="DejaVu Serif"/>
                <a:ea typeface="DejaVu Serif"/>
                <a:cs typeface="DejaVu Serif"/>
              </a:defRPr>
            </a:pPr>
            <a:r>
              <a:rPr sz="3225" b="0">
                <a:solidFill>
                  <a:srgbClr val="B94F2E"/>
                </a:solidFill>
                <a:latin typeface="DejaVu Serif"/>
                <a:ea typeface="DejaVu Serif"/>
                <a:cs typeface="DejaVu Serif"/>
              </a:rPr>
              <a:t>STUDENT</a:t>
            </a:r>
          </a:p>
        </p:txBody>
      </p:sp>
      <p:sp>
        <p:nvSpPr>
          <p:cNvPr id="10" name="text-9">
            <a:extLst xmlns:a="http://schemas.openxmlformats.org/drawingml/2006/main">
              <a:ext uri="{FF2B5EF4-FFF2-40B4-BE49-F238E27FC236}">
                <a16:creationId xmlns:a16="http://schemas.microsoft.com/office/drawing/2014/main" id="{55DEDFD2-11D2-433E-9355-3F381F30CDC2}"/>
              </a:ext>
            </a:extLst>
          </p:cNvPr>
          <p:cNvSpPr>
            <a:spLocks xmlns:a="http://schemas.openxmlformats.org/drawingml/2006/main" noGrp="1"/>
          </p:cNvSpPr>
          <p:nvPr/>
        </p:nvSpPr>
        <p:spPr>
          <a:xfrm xmlns:a="http://schemas.openxmlformats.org/drawingml/2006/main">
            <a:off x="6572250" y="4953000"/>
            <a:ext cx="4572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025" b="0">
                <a:solidFill>
                  <a:srgbClr val="38243B"/>
                </a:solidFill>
                <a:latin typeface="DejaVu Sans"/>
                <a:ea typeface="DejaVu Sans"/>
                <a:cs typeface="DejaVu Sans"/>
              </a:defRPr>
            </a:defPPr>
            <a:lvl1pPr>
              <a:defRPr sz="2025" b="0">
                <a:solidFill>
                  <a:srgbClr val="38243B"/>
                </a:solidFill>
                <a:latin typeface="DejaVu Sans"/>
                <a:ea typeface="DejaVu Sans"/>
                <a:cs typeface="DejaVu Sans"/>
              </a:defRPr>
            </a:lvl1pPr>
            <a:lvl2pPr>
              <a:defRPr sz="2025" b="0">
                <a:solidFill>
                  <a:srgbClr val="38243B"/>
                </a:solidFill>
                <a:latin typeface="DejaVu Sans"/>
                <a:ea typeface="DejaVu Sans"/>
                <a:cs typeface="DejaVu Sans"/>
              </a:defRPr>
            </a:lvl2pPr>
            <a:lvl3pPr>
              <a:defRPr sz="2025" b="0">
                <a:solidFill>
                  <a:srgbClr val="38243B"/>
                </a:solidFill>
                <a:latin typeface="DejaVu Sans"/>
                <a:ea typeface="DejaVu Sans"/>
                <a:cs typeface="DejaVu Sans"/>
              </a:defRPr>
            </a:lvl3pPr>
            <a:lvl4pPr>
              <a:defRPr sz="2025" b="0">
                <a:solidFill>
                  <a:srgbClr val="38243B"/>
                </a:solidFill>
                <a:latin typeface="DejaVu Sans"/>
                <a:ea typeface="DejaVu Sans"/>
                <a:cs typeface="DejaVu Sans"/>
              </a:defRPr>
            </a:lvl4pPr>
            <a:lvl5pPr>
              <a:defRPr sz="2025" b="0">
                <a:solidFill>
                  <a:srgbClr val="38243B"/>
                </a:solidFill>
                <a:latin typeface="DejaVu Sans"/>
                <a:ea typeface="DejaVu Sans"/>
                <a:cs typeface="DejaVu Sans"/>
              </a:defRPr>
            </a:lvl5pPr>
            <a:lvl6pPr>
              <a:defRPr sz="2025" b="0">
                <a:solidFill>
                  <a:srgbClr val="38243B"/>
                </a:solidFill>
                <a:latin typeface="DejaVu Sans"/>
                <a:ea typeface="DejaVu Sans"/>
                <a:cs typeface="DejaVu Sans"/>
              </a:defRPr>
            </a:lvl6pPr>
            <a:lvl7pPr>
              <a:defRPr sz="2025" b="0">
                <a:solidFill>
                  <a:srgbClr val="38243B"/>
                </a:solidFill>
                <a:latin typeface="DejaVu Sans"/>
                <a:ea typeface="DejaVu Sans"/>
                <a:cs typeface="DejaVu Sans"/>
              </a:defRPr>
            </a:lvl7pPr>
            <a:lvl8pPr>
              <a:defRPr sz="2025" b="0">
                <a:solidFill>
                  <a:srgbClr val="38243B"/>
                </a:solidFill>
                <a:latin typeface="DejaVu Sans"/>
                <a:ea typeface="DejaVu Sans"/>
                <a:cs typeface="DejaVu Sans"/>
              </a:defRPr>
            </a:lvl8pPr>
            <a:lvl9pPr>
              <a:defRPr sz="2025" b="0">
                <a:solidFill>
                  <a:srgbClr val="38243B"/>
                </a:solidFill>
                <a:latin typeface="DejaVu Sans"/>
                <a:ea typeface="DejaVu Sans"/>
                <a:cs typeface="DejaVu Sans"/>
              </a:defRPr>
            </a:lvl9pPr>
          </a:lstStyle>
          <a:p xmlns:a="http://schemas.openxmlformats.org/drawingml/2006/main">
            <a:pPr>
              <a:defRPr sz="2025" b="0">
                <a:solidFill>
                  <a:srgbClr val="38243B"/>
                </a:solidFill>
                <a:latin typeface="DejaVu Sans"/>
                <a:ea typeface="DejaVu Sans"/>
                <a:cs typeface="DejaVu Sans"/>
              </a:defRPr>
            </a:pPr>
            <a:r>
              <a:rPr sz="2025" b="0">
                <a:solidFill>
                  <a:srgbClr val="38243B"/>
                </a:solidFill>
                <a:latin typeface="DejaVu Sans"/>
                <a:ea typeface="DejaVu Sans"/>
                <a:cs typeface="DejaVu Sans"/>
              </a:rPr>
              <a:t>Expression and religious exercise</a:t>
            </a:r>
          </a:p>
        </p:txBody>
      </p:sp>
    </p:spTree>
    <p:extLst>
      <p:ext uri="{BB962C8B-B14F-4D97-AF65-F5344CB8AC3E}">
        <p14:creationId xmlns:p14="http://schemas.microsoft.com/office/powerpoint/2010/main" val="286855009"/>
      </p:ext>
    </p:extLst>
  </p:cSld>
</p:sld>
</file>

<file path=ppt/slides/slide5.xml><?xml version="1.0" encoding="utf-8"?>
<p:sld xmlns:p="http://schemas.openxmlformats.org/presentationml/2006/main">
  <p:cSld>
    <p:bg>
      <p:bgPr>
        <a:solidFill xmlns:a="http://schemas.openxmlformats.org/drawingml/2006/main">
          <a:srgbClr val="B94F2E"/>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17542156-0522-4B9E-80EF-B5666EE280BA}"/>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05</a:t>
            </a:r>
          </a:p>
        </p:txBody>
      </p:sp>
      <p:sp>
        <p:nvSpPr>
          <p:cNvPr id="2" name="text-1">
            <a:extLst xmlns:a="http://schemas.openxmlformats.org/drawingml/2006/main">
              <a:ext uri="{FF2B5EF4-FFF2-40B4-BE49-F238E27FC236}">
                <a16:creationId xmlns:a16="http://schemas.microsoft.com/office/drawing/2014/main" id="{ED84D290-D79C-46A4-B9F7-66EB49B064AF}"/>
              </a:ext>
            </a:extLst>
          </p:cNvPr>
          <p:cNvSpPr>
            <a:spLocks xmlns:a="http://schemas.openxmlformats.org/drawingml/2006/main" noGrp="1"/>
          </p:cNvSpPr>
          <p:nvPr/>
        </p:nvSpPr>
        <p:spPr>
          <a:xfrm xmlns:a="http://schemas.openxmlformats.org/drawingml/2006/main">
            <a:off x="619125" y="571500"/>
            <a:ext cx="1047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000" b="0">
                <a:solidFill>
                  <a:srgbClr val="F6F0E5"/>
                </a:solidFill>
                <a:latin typeface="DejaVu Serif"/>
                <a:ea typeface="DejaVu Serif"/>
                <a:cs typeface="DejaVu Serif"/>
              </a:defRPr>
            </a:defPPr>
            <a:lvl1pPr>
              <a:defRPr sz="3000" b="0">
                <a:solidFill>
                  <a:srgbClr val="F6F0E5"/>
                </a:solidFill>
                <a:latin typeface="DejaVu Serif"/>
                <a:ea typeface="DejaVu Serif"/>
                <a:cs typeface="DejaVu Serif"/>
              </a:defRPr>
            </a:lvl1pPr>
            <a:lvl2pPr>
              <a:defRPr sz="3000" b="0">
                <a:solidFill>
                  <a:srgbClr val="F6F0E5"/>
                </a:solidFill>
                <a:latin typeface="DejaVu Serif"/>
                <a:ea typeface="DejaVu Serif"/>
                <a:cs typeface="DejaVu Serif"/>
              </a:defRPr>
            </a:lvl2pPr>
            <a:lvl3pPr>
              <a:defRPr sz="3000" b="0">
                <a:solidFill>
                  <a:srgbClr val="F6F0E5"/>
                </a:solidFill>
                <a:latin typeface="DejaVu Serif"/>
                <a:ea typeface="DejaVu Serif"/>
                <a:cs typeface="DejaVu Serif"/>
              </a:defRPr>
            </a:lvl3pPr>
            <a:lvl4pPr>
              <a:defRPr sz="3000" b="0">
                <a:solidFill>
                  <a:srgbClr val="F6F0E5"/>
                </a:solidFill>
                <a:latin typeface="DejaVu Serif"/>
                <a:ea typeface="DejaVu Serif"/>
                <a:cs typeface="DejaVu Serif"/>
              </a:defRPr>
            </a:lvl4pPr>
            <a:lvl5pPr>
              <a:defRPr sz="3000" b="0">
                <a:solidFill>
                  <a:srgbClr val="F6F0E5"/>
                </a:solidFill>
                <a:latin typeface="DejaVu Serif"/>
                <a:ea typeface="DejaVu Serif"/>
                <a:cs typeface="DejaVu Serif"/>
              </a:defRPr>
            </a:lvl5pPr>
            <a:lvl6pPr>
              <a:defRPr sz="3000" b="0">
                <a:solidFill>
                  <a:srgbClr val="F6F0E5"/>
                </a:solidFill>
                <a:latin typeface="DejaVu Serif"/>
                <a:ea typeface="DejaVu Serif"/>
                <a:cs typeface="DejaVu Serif"/>
              </a:defRPr>
            </a:lvl6pPr>
            <a:lvl7pPr>
              <a:defRPr sz="3000" b="0">
                <a:solidFill>
                  <a:srgbClr val="F6F0E5"/>
                </a:solidFill>
                <a:latin typeface="DejaVu Serif"/>
                <a:ea typeface="DejaVu Serif"/>
                <a:cs typeface="DejaVu Serif"/>
              </a:defRPr>
            </a:lvl7pPr>
            <a:lvl8pPr>
              <a:defRPr sz="3000" b="0">
                <a:solidFill>
                  <a:srgbClr val="F6F0E5"/>
                </a:solidFill>
                <a:latin typeface="DejaVu Serif"/>
                <a:ea typeface="DejaVu Serif"/>
                <a:cs typeface="DejaVu Serif"/>
              </a:defRPr>
            </a:lvl8pPr>
            <a:lvl9pPr>
              <a:defRPr sz="3000" b="0">
                <a:solidFill>
                  <a:srgbClr val="F6F0E5"/>
                </a:solidFill>
                <a:latin typeface="DejaVu Serif"/>
                <a:ea typeface="DejaVu Serif"/>
                <a:cs typeface="DejaVu Serif"/>
              </a:defRPr>
            </a:lvl9pPr>
          </a:lstStyle>
          <a:p xmlns:a="http://schemas.openxmlformats.org/drawingml/2006/main">
            <a:pPr>
              <a:defRPr sz="3000" b="0">
                <a:solidFill>
                  <a:srgbClr val="F6F0E5"/>
                </a:solidFill>
                <a:latin typeface="DejaVu Serif"/>
                <a:ea typeface="DejaVu Serif"/>
                <a:cs typeface="DejaVu Serif"/>
              </a:defRPr>
            </a:pPr>
            <a:r>
              <a:rPr sz="3000" b="0">
                <a:solidFill>
                  <a:srgbClr val="F6F0E5"/>
                </a:solidFill>
                <a:latin typeface="DejaVu Serif"/>
                <a:ea typeface="DejaVu Serif"/>
                <a:cs typeface="DejaVu Serif"/>
              </a:rPr>
              <a:t>The questions we will keep asking</a:t>
            </a:r>
          </a:p>
        </p:txBody>
      </p:sp>
      <p:sp>
        <p:nvSpPr>
          <p:cNvPr id="3" name="text-2">
            <a:extLst xmlns:a="http://schemas.openxmlformats.org/drawingml/2006/main">
              <a:ext uri="{FF2B5EF4-FFF2-40B4-BE49-F238E27FC236}">
                <a16:creationId xmlns:a16="http://schemas.microsoft.com/office/drawing/2014/main" id="{2D25AE28-5E66-45DA-9CDF-678D62A45F7F}"/>
              </a:ext>
            </a:extLst>
          </p:cNvPr>
          <p:cNvSpPr>
            <a:spLocks xmlns:a="http://schemas.openxmlformats.org/drawingml/2006/main" noGrp="1"/>
          </p:cNvSpPr>
          <p:nvPr/>
        </p:nvSpPr>
        <p:spPr>
          <a:xfrm xmlns:a="http://schemas.openxmlformats.org/drawingml/2006/main">
            <a:off x="619125" y="2095500"/>
            <a:ext cx="10668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075" b="0">
                <a:solidFill>
                  <a:srgbClr val="F6F0E5"/>
                </a:solidFill>
                <a:latin typeface="DejaVu Sans"/>
                <a:ea typeface="DejaVu Sans"/>
                <a:cs typeface="DejaVu Sans"/>
              </a:defRPr>
            </a:defPPr>
            <a:lvl1pPr>
              <a:defRPr sz="3075" b="0">
                <a:solidFill>
                  <a:srgbClr val="F6F0E5"/>
                </a:solidFill>
                <a:latin typeface="DejaVu Sans"/>
                <a:ea typeface="DejaVu Sans"/>
                <a:cs typeface="DejaVu Sans"/>
              </a:defRPr>
            </a:lvl1pPr>
            <a:lvl2pPr>
              <a:defRPr sz="3075" b="0">
                <a:solidFill>
                  <a:srgbClr val="F6F0E5"/>
                </a:solidFill>
                <a:latin typeface="DejaVu Sans"/>
                <a:ea typeface="DejaVu Sans"/>
                <a:cs typeface="DejaVu Sans"/>
              </a:defRPr>
            </a:lvl2pPr>
            <a:lvl3pPr>
              <a:defRPr sz="3075" b="0">
                <a:solidFill>
                  <a:srgbClr val="F6F0E5"/>
                </a:solidFill>
                <a:latin typeface="DejaVu Sans"/>
                <a:ea typeface="DejaVu Sans"/>
                <a:cs typeface="DejaVu Sans"/>
              </a:defRPr>
            </a:lvl3pPr>
            <a:lvl4pPr>
              <a:defRPr sz="3075" b="0">
                <a:solidFill>
                  <a:srgbClr val="F6F0E5"/>
                </a:solidFill>
                <a:latin typeface="DejaVu Sans"/>
                <a:ea typeface="DejaVu Sans"/>
                <a:cs typeface="DejaVu Sans"/>
              </a:defRPr>
            </a:lvl4pPr>
            <a:lvl5pPr>
              <a:defRPr sz="3075" b="0">
                <a:solidFill>
                  <a:srgbClr val="F6F0E5"/>
                </a:solidFill>
                <a:latin typeface="DejaVu Sans"/>
                <a:ea typeface="DejaVu Sans"/>
                <a:cs typeface="DejaVu Sans"/>
              </a:defRPr>
            </a:lvl5pPr>
            <a:lvl6pPr>
              <a:defRPr sz="3075" b="0">
                <a:solidFill>
                  <a:srgbClr val="F6F0E5"/>
                </a:solidFill>
                <a:latin typeface="DejaVu Sans"/>
                <a:ea typeface="DejaVu Sans"/>
                <a:cs typeface="DejaVu Sans"/>
              </a:defRPr>
            </a:lvl6pPr>
            <a:lvl7pPr>
              <a:defRPr sz="3075" b="0">
                <a:solidFill>
                  <a:srgbClr val="F6F0E5"/>
                </a:solidFill>
                <a:latin typeface="DejaVu Sans"/>
                <a:ea typeface="DejaVu Sans"/>
                <a:cs typeface="DejaVu Sans"/>
              </a:defRPr>
            </a:lvl7pPr>
            <a:lvl8pPr>
              <a:defRPr sz="3075" b="0">
                <a:solidFill>
                  <a:srgbClr val="F6F0E5"/>
                </a:solidFill>
                <a:latin typeface="DejaVu Sans"/>
                <a:ea typeface="DejaVu Sans"/>
                <a:cs typeface="DejaVu Sans"/>
              </a:defRPr>
            </a:lvl8pPr>
            <a:lvl9pPr>
              <a:defRPr sz="3075" b="0">
                <a:solidFill>
                  <a:srgbClr val="F6F0E5"/>
                </a:solidFill>
                <a:latin typeface="DejaVu Sans"/>
                <a:ea typeface="DejaVu Sans"/>
                <a:cs typeface="DejaVu Sans"/>
              </a:defRPr>
            </a:lvl9pPr>
          </a:lstStyle>
          <a:p xmlns:a="http://schemas.openxmlformats.org/drawingml/2006/main">
            <a:pPr>
              <a:defRPr sz="3075" b="0">
                <a:solidFill>
                  <a:srgbClr val="F6F0E5"/>
                </a:solidFill>
                <a:latin typeface="DejaVu Sans"/>
                <a:ea typeface="DejaVu Sans"/>
                <a:cs typeface="DejaVu Sans"/>
              </a:defRPr>
            </a:pPr>
            <a:r>
              <a:rPr sz="3075" b="0">
                <a:solidFill>
                  <a:srgbClr val="F6F0E5"/>
                </a:solidFill>
                <a:latin typeface="DejaVu Sans"/>
                <a:ea typeface="DejaVu Sans"/>
                <a:cs typeface="DejaVu Sans"/>
              </a:rPr>
              <a:t>01   Who imposes the requirement?</a:t>
            </a:r>
          </a:p>
        </p:txBody>
      </p:sp>
      <p:sp>
        <p:nvSpPr>
          <p:cNvPr id="4" name="text-3">
            <a:extLst xmlns:a="http://schemas.openxmlformats.org/drawingml/2006/main">
              <a:ext uri="{FF2B5EF4-FFF2-40B4-BE49-F238E27FC236}">
                <a16:creationId xmlns:a16="http://schemas.microsoft.com/office/drawing/2014/main" id="{5A27C469-BDE8-4088-A476-7DFD5304AEE4}"/>
              </a:ext>
            </a:extLst>
          </p:cNvPr>
          <p:cNvSpPr>
            <a:spLocks xmlns:a="http://schemas.openxmlformats.org/drawingml/2006/main" noGrp="1"/>
          </p:cNvSpPr>
          <p:nvPr/>
        </p:nvSpPr>
        <p:spPr>
          <a:xfrm xmlns:a="http://schemas.openxmlformats.org/drawingml/2006/main">
            <a:off x="619125" y="3286125"/>
            <a:ext cx="10668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075" b="0">
                <a:solidFill>
                  <a:srgbClr val="F6F0E5"/>
                </a:solidFill>
                <a:latin typeface="DejaVu Sans"/>
                <a:ea typeface="DejaVu Sans"/>
                <a:cs typeface="DejaVu Sans"/>
              </a:defRPr>
            </a:defPPr>
            <a:lvl1pPr>
              <a:defRPr sz="3075" b="0">
                <a:solidFill>
                  <a:srgbClr val="F6F0E5"/>
                </a:solidFill>
                <a:latin typeface="DejaVu Sans"/>
                <a:ea typeface="DejaVu Sans"/>
                <a:cs typeface="DejaVu Sans"/>
              </a:defRPr>
            </a:lvl1pPr>
            <a:lvl2pPr>
              <a:defRPr sz="3075" b="0">
                <a:solidFill>
                  <a:srgbClr val="F6F0E5"/>
                </a:solidFill>
                <a:latin typeface="DejaVu Sans"/>
                <a:ea typeface="DejaVu Sans"/>
                <a:cs typeface="DejaVu Sans"/>
              </a:defRPr>
            </a:lvl2pPr>
            <a:lvl3pPr>
              <a:defRPr sz="3075" b="0">
                <a:solidFill>
                  <a:srgbClr val="F6F0E5"/>
                </a:solidFill>
                <a:latin typeface="DejaVu Sans"/>
                <a:ea typeface="DejaVu Sans"/>
                <a:cs typeface="DejaVu Sans"/>
              </a:defRPr>
            </a:lvl3pPr>
            <a:lvl4pPr>
              <a:defRPr sz="3075" b="0">
                <a:solidFill>
                  <a:srgbClr val="F6F0E5"/>
                </a:solidFill>
                <a:latin typeface="DejaVu Sans"/>
                <a:ea typeface="DejaVu Sans"/>
                <a:cs typeface="DejaVu Sans"/>
              </a:defRPr>
            </a:lvl4pPr>
            <a:lvl5pPr>
              <a:defRPr sz="3075" b="0">
                <a:solidFill>
                  <a:srgbClr val="F6F0E5"/>
                </a:solidFill>
                <a:latin typeface="DejaVu Sans"/>
                <a:ea typeface="DejaVu Sans"/>
                <a:cs typeface="DejaVu Sans"/>
              </a:defRPr>
            </a:lvl5pPr>
            <a:lvl6pPr>
              <a:defRPr sz="3075" b="0">
                <a:solidFill>
                  <a:srgbClr val="F6F0E5"/>
                </a:solidFill>
                <a:latin typeface="DejaVu Sans"/>
                <a:ea typeface="DejaVu Sans"/>
                <a:cs typeface="DejaVu Sans"/>
              </a:defRPr>
            </a:lvl6pPr>
            <a:lvl7pPr>
              <a:defRPr sz="3075" b="0">
                <a:solidFill>
                  <a:srgbClr val="F6F0E5"/>
                </a:solidFill>
                <a:latin typeface="DejaVu Sans"/>
                <a:ea typeface="DejaVu Sans"/>
                <a:cs typeface="DejaVu Sans"/>
              </a:defRPr>
            </a:lvl7pPr>
            <a:lvl8pPr>
              <a:defRPr sz="3075" b="0">
                <a:solidFill>
                  <a:srgbClr val="F6F0E5"/>
                </a:solidFill>
                <a:latin typeface="DejaVu Sans"/>
                <a:ea typeface="DejaVu Sans"/>
                <a:cs typeface="DejaVu Sans"/>
              </a:defRPr>
            </a:lvl8pPr>
            <a:lvl9pPr>
              <a:defRPr sz="3075" b="0">
                <a:solidFill>
                  <a:srgbClr val="F6F0E5"/>
                </a:solidFill>
                <a:latin typeface="DejaVu Sans"/>
                <a:ea typeface="DejaVu Sans"/>
                <a:cs typeface="DejaVu Sans"/>
              </a:defRPr>
            </a:lvl9pPr>
          </a:lstStyle>
          <a:p xmlns:a="http://schemas.openxmlformats.org/drawingml/2006/main">
            <a:pPr>
              <a:defRPr sz="3075" b="0">
                <a:solidFill>
                  <a:srgbClr val="F6F0E5"/>
                </a:solidFill>
                <a:latin typeface="DejaVu Sans"/>
                <a:ea typeface="DejaVu Sans"/>
                <a:cs typeface="DejaVu Sans"/>
              </a:defRPr>
            </a:pPr>
            <a:r>
              <a:rPr sz="3075" b="0">
                <a:solidFill>
                  <a:srgbClr val="F6F0E5"/>
                </a:solidFill>
                <a:latin typeface="DejaVu Sans"/>
                <a:ea typeface="DejaVu Sans"/>
                <a:cs typeface="DejaVu Sans"/>
              </a:rPr>
              <a:t>02   What does it actually require?</a:t>
            </a:r>
          </a:p>
        </p:txBody>
      </p:sp>
      <p:sp>
        <p:nvSpPr>
          <p:cNvPr id="5" name="text-4">
            <a:extLst xmlns:a="http://schemas.openxmlformats.org/drawingml/2006/main">
              <a:ext uri="{FF2B5EF4-FFF2-40B4-BE49-F238E27FC236}">
                <a16:creationId xmlns:a16="http://schemas.microsoft.com/office/drawing/2014/main" id="{E8498951-4A2A-4A3B-817A-E2627469B297}"/>
              </a:ext>
            </a:extLst>
          </p:cNvPr>
          <p:cNvSpPr>
            <a:spLocks xmlns:a="http://schemas.openxmlformats.org/drawingml/2006/main" noGrp="1"/>
          </p:cNvSpPr>
          <p:nvPr/>
        </p:nvSpPr>
        <p:spPr>
          <a:xfrm xmlns:a="http://schemas.openxmlformats.org/drawingml/2006/main">
            <a:off x="619125" y="4476750"/>
            <a:ext cx="10668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075" b="0">
                <a:solidFill>
                  <a:srgbClr val="F6F0E5"/>
                </a:solidFill>
                <a:latin typeface="DejaVu Sans"/>
                <a:ea typeface="DejaVu Sans"/>
                <a:cs typeface="DejaVu Sans"/>
              </a:defRPr>
            </a:defPPr>
            <a:lvl1pPr>
              <a:defRPr sz="3075" b="0">
                <a:solidFill>
                  <a:srgbClr val="F6F0E5"/>
                </a:solidFill>
                <a:latin typeface="DejaVu Sans"/>
                <a:ea typeface="DejaVu Sans"/>
                <a:cs typeface="DejaVu Sans"/>
              </a:defRPr>
            </a:lvl1pPr>
            <a:lvl2pPr>
              <a:defRPr sz="3075" b="0">
                <a:solidFill>
                  <a:srgbClr val="F6F0E5"/>
                </a:solidFill>
                <a:latin typeface="DejaVu Sans"/>
                <a:ea typeface="DejaVu Sans"/>
                <a:cs typeface="DejaVu Sans"/>
              </a:defRPr>
            </a:lvl2pPr>
            <a:lvl3pPr>
              <a:defRPr sz="3075" b="0">
                <a:solidFill>
                  <a:srgbClr val="F6F0E5"/>
                </a:solidFill>
                <a:latin typeface="DejaVu Sans"/>
                <a:ea typeface="DejaVu Sans"/>
                <a:cs typeface="DejaVu Sans"/>
              </a:defRPr>
            </a:lvl3pPr>
            <a:lvl4pPr>
              <a:defRPr sz="3075" b="0">
                <a:solidFill>
                  <a:srgbClr val="F6F0E5"/>
                </a:solidFill>
                <a:latin typeface="DejaVu Sans"/>
                <a:ea typeface="DejaVu Sans"/>
                <a:cs typeface="DejaVu Sans"/>
              </a:defRPr>
            </a:lvl4pPr>
            <a:lvl5pPr>
              <a:defRPr sz="3075" b="0">
                <a:solidFill>
                  <a:srgbClr val="F6F0E5"/>
                </a:solidFill>
                <a:latin typeface="DejaVu Sans"/>
                <a:ea typeface="DejaVu Sans"/>
                <a:cs typeface="DejaVu Sans"/>
              </a:defRPr>
            </a:lvl5pPr>
            <a:lvl6pPr>
              <a:defRPr sz="3075" b="0">
                <a:solidFill>
                  <a:srgbClr val="F6F0E5"/>
                </a:solidFill>
                <a:latin typeface="DejaVu Sans"/>
                <a:ea typeface="DejaVu Sans"/>
                <a:cs typeface="DejaVu Sans"/>
              </a:defRPr>
            </a:lvl6pPr>
            <a:lvl7pPr>
              <a:defRPr sz="3075" b="0">
                <a:solidFill>
                  <a:srgbClr val="F6F0E5"/>
                </a:solidFill>
                <a:latin typeface="DejaVu Sans"/>
                <a:ea typeface="DejaVu Sans"/>
                <a:cs typeface="DejaVu Sans"/>
              </a:defRPr>
            </a:lvl7pPr>
            <a:lvl8pPr>
              <a:defRPr sz="3075" b="0">
                <a:solidFill>
                  <a:srgbClr val="F6F0E5"/>
                </a:solidFill>
                <a:latin typeface="DejaVu Sans"/>
                <a:ea typeface="DejaVu Sans"/>
                <a:cs typeface="DejaVu Sans"/>
              </a:defRPr>
            </a:lvl8pPr>
            <a:lvl9pPr>
              <a:defRPr sz="3075" b="0">
                <a:solidFill>
                  <a:srgbClr val="F6F0E5"/>
                </a:solidFill>
                <a:latin typeface="DejaVu Sans"/>
                <a:ea typeface="DejaVu Sans"/>
                <a:cs typeface="DejaVu Sans"/>
              </a:defRPr>
            </a:lvl9pPr>
          </a:lstStyle>
          <a:p xmlns:a="http://schemas.openxmlformats.org/drawingml/2006/main">
            <a:pPr>
              <a:defRPr sz="3075" b="0">
                <a:solidFill>
                  <a:srgbClr val="F6F0E5"/>
                </a:solidFill>
                <a:latin typeface="DejaVu Sans"/>
                <a:ea typeface="DejaVu Sans"/>
                <a:cs typeface="DejaVu Sans"/>
              </a:defRPr>
            </a:pPr>
            <a:r>
              <a:rPr sz="3075" b="0">
                <a:solidFill>
                  <a:srgbClr val="F6F0E5"/>
                </a:solidFill>
                <a:latin typeface="DejaVu Sans"/>
                <a:ea typeface="DejaVu Sans"/>
                <a:cs typeface="DejaVu Sans"/>
              </a:rPr>
              <a:t>03   What supports the justification?</a:t>
            </a:r>
          </a:p>
        </p:txBody>
      </p:sp>
      <p:sp>
        <p:nvSpPr>
          <p:cNvPr id="6" name="text-5">
            <a:extLst xmlns:a="http://schemas.openxmlformats.org/drawingml/2006/main">
              <a:ext uri="{FF2B5EF4-FFF2-40B4-BE49-F238E27FC236}">
                <a16:creationId xmlns:a16="http://schemas.microsoft.com/office/drawing/2014/main" id="{8D95F5CD-9FA3-439E-8DD5-9CAE89F58A9D}"/>
              </a:ext>
            </a:extLst>
          </p:cNvPr>
          <p:cNvSpPr>
            <a:spLocks xmlns:a="http://schemas.openxmlformats.org/drawingml/2006/main" noGrp="1"/>
          </p:cNvSpPr>
          <p:nvPr/>
        </p:nvSpPr>
        <p:spPr>
          <a:xfrm xmlns:a="http://schemas.openxmlformats.org/drawingml/2006/main">
            <a:off x="619125" y="6000750"/>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0">
                <a:solidFill>
                  <a:srgbClr val="F6F0E5"/>
                </a:solidFill>
                <a:latin typeface="DejaVu Sans"/>
                <a:ea typeface="DejaVu Sans"/>
                <a:cs typeface="DejaVu Sans"/>
              </a:defRPr>
            </a:defPPr>
            <a:lvl1pPr>
              <a:defRPr sz="1500" b="0">
                <a:solidFill>
                  <a:srgbClr val="F6F0E5"/>
                </a:solidFill>
                <a:latin typeface="DejaVu Sans"/>
                <a:ea typeface="DejaVu Sans"/>
                <a:cs typeface="DejaVu Sans"/>
              </a:defRPr>
            </a:lvl1pPr>
            <a:lvl2pPr>
              <a:defRPr sz="1500" b="0">
                <a:solidFill>
                  <a:srgbClr val="F6F0E5"/>
                </a:solidFill>
                <a:latin typeface="DejaVu Sans"/>
                <a:ea typeface="DejaVu Sans"/>
                <a:cs typeface="DejaVu Sans"/>
              </a:defRPr>
            </a:lvl2pPr>
            <a:lvl3pPr>
              <a:defRPr sz="1500" b="0">
                <a:solidFill>
                  <a:srgbClr val="F6F0E5"/>
                </a:solidFill>
                <a:latin typeface="DejaVu Sans"/>
                <a:ea typeface="DejaVu Sans"/>
                <a:cs typeface="DejaVu Sans"/>
              </a:defRPr>
            </a:lvl3pPr>
            <a:lvl4pPr>
              <a:defRPr sz="1500" b="0">
                <a:solidFill>
                  <a:srgbClr val="F6F0E5"/>
                </a:solidFill>
                <a:latin typeface="DejaVu Sans"/>
                <a:ea typeface="DejaVu Sans"/>
                <a:cs typeface="DejaVu Sans"/>
              </a:defRPr>
            </a:lvl4pPr>
            <a:lvl5pPr>
              <a:defRPr sz="1500" b="0">
                <a:solidFill>
                  <a:srgbClr val="F6F0E5"/>
                </a:solidFill>
                <a:latin typeface="DejaVu Sans"/>
                <a:ea typeface="DejaVu Sans"/>
                <a:cs typeface="DejaVu Sans"/>
              </a:defRPr>
            </a:lvl5pPr>
            <a:lvl6pPr>
              <a:defRPr sz="1500" b="0">
                <a:solidFill>
                  <a:srgbClr val="F6F0E5"/>
                </a:solidFill>
                <a:latin typeface="DejaVu Sans"/>
                <a:ea typeface="DejaVu Sans"/>
                <a:cs typeface="DejaVu Sans"/>
              </a:defRPr>
            </a:lvl6pPr>
            <a:lvl7pPr>
              <a:defRPr sz="1500" b="0">
                <a:solidFill>
                  <a:srgbClr val="F6F0E5"/>
                </a:solidFill>
                <a:latin typeface="DejaVu Sans"/>
                <a:ea typeface="DejaVu Sans"/>
                <a:cs typeface="DejaVu Sans"/>
              </a:defRPr>
            </a:lvl7pPr>
            <a:lvl8pPr>
              <a:defRPr sz="1500" b="0">
                <a:solidFill>
                  <a:srgbClr val="F6F0E5"/>
                </a:solidFill>
                <a:latin typeface="DejaVu Sans"/>
                <a:ea typeface="DejaVu Sans"/>
                <a:cs typeface="DejaVu Sans"/>
              </a:defRPr>
            </a:lvl8pPr>
            <a:lvl9pPr>
              <a:defRPr sz="1500" b="0">
                <a:solidFill>
                  <a:srgbClr val="F6F0E5"/>
                </a:solidFill>
                <a:latin typeface="DejaVu Sans"/>
                <a:ea typeface="DejaVu Sans"/>
                <a:cs typeface="DejaVu Sans"/>
              </a:defRPr>
            </a:lvl9pPr>
          </a:lstStyle>
          <a:p xmlns:a="http://schemas.openxmlformats.org/drawingml/2006/main">
            <a:pPr>
              <a:defRPr sz="1500" b="0">
                <a:solidFill>
                  <a:srgbClr val="F6F0E5"/>
                </a:solidFill>
                <a:latin typeface="DejaVu Sans"/>
                <a:ea typeface="DejaVu Sans"/>
                <a:cs typeface="DejaVu Sans"/>
              </a:defRPr>
            </a:pPr>
            <a:r>
              <a:rPr sz="1500" b="0">
                <a:solidFill>
                  <a:srgbClr val="F6F0E5"/>
                </a:solidFill>
                <a:latin typeface="DejaVu Sans"/>
                <a:ea typeface="DejaVu Sans"/>
                <a:cs typeface="DejaVu Sans"/>
              </a:rPr>
              <a:t>A way to organize the dispute, rather than a single legal test</a:t>
            </a:r>
          </a:p>
        </p:txBody>
      </p:sp>
    </p:spTree>
    <p:extLst>
      <p:ext uri="{BB962C8B-B14F-4D97-AF65-F5344CB8AC3E}">
        <p14:creationId xmlns:p14="http://schemas.microsoft.com/office/powerpoint/2010/main" val="2769615"/>
      </p:ext>
    </p:extLst>
  </p:cSld>
</p:sld>
</file>

<file path=ppt/slides/slide6.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0781F47C-F0B9-4568-865D-C84440491468}"/>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06</a:t>
            </a:r>
          </a:p>
        </p:txBody>
      </p:sp>
      <p:pic>
        <p:nvPicPr>
          <p:cNvPr id="2" name="">
            <a:extLst xmlns:a="http://schemas.openxmlformats.org/drawingml/2006/main">
              <a:ext uri="{FF2B5EF4-FFF2-40B4-BE49-F238E27FC236}">
                <a16:creationId xmlns:a16="http://schemas.microsoft.com/office/drawing/2014/main" id="{00E308E9-1C7B-4986-97AD-429BB5E6B956}"/>
              </a:ext>
            </a:extLst>
          </p:cNvPr>
          <p:cNvPicPr>
            <a:picLocks xmlns:a="http://schemas.openxmlformats.org/drawingml/2006/main" noChangeAspect="1"/>
          </p:cNvPicPr>
          <p:nvPr/>
        </p:nvPicPr>
        <p:blipFill>
          <a:blip xmlns:r="http://schemas.openxmlformats.org/officeDocument/2006/relationships" xmlns:a="http://schemas.openxmlformats.org/drawingml/2006/main" r:embed="R50c27a6d2eda413e"/>
          <a:srcRect xmlns:a="http://schemas.openxmlformats.org/drawingml/2006/main" l="18056" t="0" r="18056" b="0"/>
          <a:stretch xmlns:a="http://schemas.openxmlformats.org/drawingml/2006/main">
            <a:fillRect l="0" t="0" r="0" b="0"/>
          </a:stretch>
        </p:blipFill>
        <p:spPr>
          <a:xfrm xmlns:a="http://schemas.openxmlformats.org/drawingml/2006/main">
            <a:off x="5619750" y="0"/>
            <a:ext cx="6572250" cy="6858000"/>
          </a:xfrm>
          <a:prstGeom xmlns:a="http://schemas.openxmlformats.org/drawingml/2006/main" prst="rect">
            <a:avLst/>
          </a:prstGeom>
        </p:spPr>
      </p:pic>
      <p:sp>
        <p:nvSpPr>
          <p:cNvPr id="3" name="text-1">
            <a:extLst xmlns:a="http://schemas.openxmlformats.org/drawingml/2006/main">
              <a:ext uri="{FF2B5EF4-FFF2-40B4-BE49-F238E27FC236}">
                <a16:creationId xmlns:a16="http://schemas.microsoft.com/office/drawing/2014/main" id="{BBA85699-8EF0-43B8-8088-4CCD4E4EDF6C}"/>
              </a:ext>
            </a:extLst>
          </p:cNvPr>
          <p:cNvSpPr>
            <a:spLocks xmlns:a="http://schemas.openxmlformats.org/drawingml/2006/main" noGrp="1"/>
          </p:cNvSpPr>
          <p:nvPr/>
        </p:nvSpPr>
        <p:spPr>
          <a:xfrm xmlns:a="http://schemas.openxmlformats.org/drawingml/2006/main">
            <a:off x="619125" y="619125"/>
            <a:ext cx="40957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4650" b="0">
                <a:solidFill>
                  <a:srgbClr val="B94F2E"/>
                </a:solidFill>
                <a:latin typeface="DejaVu Serif"/>
                <a:ea typeface="DejaVu Serif"/>
                <a:cs typeface="DejaVu Serif"/>
              </a:defRPr>
            </a:defPPr>
            <a:lvl1pPr>
              <a:defRPr sz="4650" b="0">
                <a:solidFill>
                  <a:srgbClr val="B94F2E"/>
                </a:solidFill>
                <a:latin typeface="DejaVu Serif"/>
                <a:ea typeface="DejaVu Serif"/>
                <a:cs typeface="DejaVu Serif"/>
              </a:defRPr>
            </a:lvl1pPr>
            <a:lvl2pPr>
              <a:defRPr sz="4650" b="0">
                <a:solidFill>
                  <a:srgbClr val="B94F2E"/>
                </a:solidFill>
                <a:latin typeface="DejaVu Serif"/>
                <a:ea typeface="DejaVu Serif"/>
                <a:cs typeface="DejaVu Serif"/>
              </a:defRPr>
            </a:lvl2pPr>
            <a:lvl3pPr>
              <a:defRPr sz="4650" b="0">
                <a:solidFill>
                  <a:srgbClr val="B94F2E"/>
                </a:solidFill>
                <a:latin typeface="DejaVu Serif"/>
                <a:ea typeface="DejaVu Serif"/>
                <a:cs typeface="DejaVu Serif"/>
              </a:defRPr>
            </a:lvl3pPr>
            <a:lvl4pPr>
              <a:defRPr sz="4650" b="0">
                <a:solidFill>
                  <a:srgbClr val="B94F2E"/>
                </a:solidFill>
                <a:latin typeface="DejaVu Serif"/>
                <a:ea typeface="DejaVu Serif"/>
                <a:cs typeface="DejaVu Serif"/>
              </a:defRPr>
            </a:lvl4pPr>
            <a:lvl5pPr>
              <a:defRPr sz="4650" b="0">
                <a:solidFill>
                  <a:srgbClr val="B94F2E"/>
                </a:solidFill>
                <a:latin typeface="DejaVu Serif"/>
                <a:ea typeface="DejaVu Serif"/>
                <a:cs typeface="DejaVu Serif"/>
              </a:defRPr>
            </a:lvl5pPr>
            <a:lvl6pPr>
              <a:defRPr sz="4650" b="0">
                <a:solidFill>
                  <a:srgbClr val="B94F2E"/>
                </a:solidFill>
                <a:latin typeface="DejaVu Serif"/>
                <a:ea typeface="DejaVu Serif"/>
                <a:cs typeface="DejaVu Serif"/>
              </a:defRPr>
            </a:lvl6pPr>
            <a:lvl7pPr>
              <a:defRPr sz="4650" b="0">
                <a:solidFill>
                  <a:srgbClr val="B94F2E"/>
                </a:solidFill>
                <a:latin typeface="DejaVu Serif"/>
                <a:ea typeface="DejaVu Serif"/>
                <a:cs typeface="DejaVu Serif"/>
              </a:defRPr>
            </a:lvl7pPr>
            <a:lvl8pPr>
              <a:defRPr sz="4650" b="0">
                <a:solidFill>
                  <a:srgbClr val="B94F2E"/>
                </a:solidFill>
                <a:latin typeface="DejaVu Serif"/>
                <a:ea typeface="DejaVu Serif"/>
                <a:cs typeface="DejaVu Serif"/>
              </a:defRPr>
            </a:lvl8pPr>
            <a:lvl9pPr>
              <a:defRPr sz="4650" b="0">
                <a:solidFill>
                  <a:srgbClr val="B94F2E"/>
                </a:solidFill>
                <a:latin typeface="DejaVu Serif"/>
                <a:ea typeface="DejaVu Serif"/>
                <a:cs typeface="DejaVu Serif"/>
              </a:defRPr>
            </a:lvl9pPr>
          </a:lstStyle>
          <a:p xmlns:a="http://schemas.openxmlformats.org/drawingml/2006/main">
            <a:pPr>
              <a:defRPr sz="4650" b="0">
                <a:solidFill>
                  <a:srgbClr val="B94F2E"/>
                </a:solidFill>
                <a:latin typeface="DejaVu Serif"/>
                <a:ea typeface="DejaVu Serif"/>
                <a:cs typeface="DejaVu Serif"/>
              </a:defRPr>
            </a:pPr>
            <a:r>
              <a:rPr sz="4650" b="0">
                <a:solidFill>
                  <a:srgbClr val="B94F2E"/>
                </a:solidFill>
                <a:latin typeface="DejaVu Serif"/>
                <a:ea typeface="DejaVu Serif"/>
                <a:cs typeface="DejaVu Serif"/>
              </a:rPr>
              <a:t>1967</a:t>
            </a:r>
          </a:p>
        </p:txBody>
      </p:sp>
      <p:sp>
        <p:nvSpPr>
          <p:cNvPr id="4" name="text-2">
            <a:extLst xmlns:a="http://schemas.openxmlformats.org/drawingml/2006/main">
              <a:ext uri="{FF2B5EF4-FFF2-40B4-BE49-F238E27FC236}">
                <a16:creationId xmlns:a16="http://schemas.microsoft.com/office/drawing/2014/main" id="{519AD0B6-9255-49A1-A71F-510112FDEA96}"/>
              </a:ext>
            </a:extLst>
          </p:cNvPr>
          <p:cNvSpPr>
            <a:spLocks xmlns:a="http://schemas.openxmlformats.org/drawingml/2006/main" noGrp="1"/>
          </p:cNvSpPr>
          <p:nvPr/>
        </p:nvSpPr>
        <p:spPr>
          <a:xfrm xmlns:a="http://schemas.openxmlformats.org/drawingml/2006/main">
            <a:off x="619125" y="2143125"/>
            <a:ext cx="5238750" cy="1571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525" b="0">
                <a:solidFill>
                  <a:srgbClr val="38243B"/>
                </a:solidFill>
                <a:latin typeface="DejaVu Serif"/>
                <a:ea typeface="DejaVu Serif"/>
                <a:cs typeface="DejaVu Serif"/>
              </a:defRPr>
            </a:defPPr>
            <a:lvl1pPr>
              <a:defRPr sz="3525" b="0">
                <a:solidFill>
                  <a:srgbClr val="38243B"/>
                </a:solidFill>
                <a:latin typeface="DejaVu Serif"/>
                <a:ea typeface="DejaVu Serif"/>
                <a:cs typeface="DejaVu Serif"/>
              </a:defRPr>
            </a:lvl1pPr>
            <a:lvl2pPr>
              <a:defRPr sz="3525" b="0">
                <a:solidFill>
                  <a:srgbClr val="38243B"/>
                </a:solidFill>
                <a:latin typeface="DejaVu Serif"/>
                <a:ea typeface="DejaVu Serif"/>
                <a:cs typeface="DejaVu Serif"/>
              </a:defRPr>
            </a:lvl2pPr>
            <a:lvl3pPr>
              <a:defRPr sz="3525" b="0">
                <a:solidFill>
                  <a:srgbClr val="38243B"/>
                </a:solidFill>
                <a:latin typeface="DejaVu Serif"/>
                <a:ea typeface="DejaVu Serif"/>
                <a:cs typeface="DejaVu Serif"/>
              </a:defRPr>
            </a:lvl3pPr>
            <a:lvl4pPr>
              <a:defRPr sz="3525" b="0">
                <a:solidFill>
                  <a:srgbClr val="38243B"/>
                </a:solidFill>
                <a:latin typeface="DejaVu Serif"/>
                <a:ea typeface="DejaVu Serif"/>
                <a:cs typeface="DejaVu Serif"/>
              </a:defRPr>
            </a:lvl4pPr>
            <a:lvl5pPr>
              <a:defRPr sz="3525" b="0">
                <a:solidFill>
                  <a:srgbClr val="38243B"/>
                </a:solidFill>
                <a:latin typeface="DejaVu Serif"/>
                <a:ea typeface="DejaVu Serif"/>
                <a:cs typeface="DejaVu Serif"/>
              </a:defRPr>
            </a:lvl5pPr>
            <a:lvl6pPr>
              <a:defRPr sz="3525" b="0">
                <a:solidFill>
                  <a:srgbClr val="38243B"/>
                </a:solidFill>
                <a:latin typeface="DejaVu Serif"/>
                <a:ea typeface="DejaVu Serif"/>
                <a:cs typeface="DejaVu Serif"/>
              </a:defRPr>
            </a:lvl6pPr>
            <a:lvl7pPr>
              <a:defRPr sz="3525" b="0">
                <a:solidFill>
                  <a:srgbClr val="38243B"/>
                </a:solidFill>
                <a:latin typeface="DejaVu Serif"/>
                <a:ea typeface="DejaVu Serif"/>
                <a:cs typeface="DejaVu Serif"/>
              </a:defRPr>
            </a:lvl7pPr>
            <a:lvl8pPr>
              <a:defRPr sz="3525" b="0">
                <a:solidFill>
                  <a:srgbClr val="38243B"/>
                </a:solidFill>
                <a:latin typeface="DejaVu Serif"/>
                <a:ea typeface="DejaVu Serif"/>
                <a:cs typeface="DejaVu Serif"/>
              </a:defRPr>
            </a:lvl8pPr>
            <a:lvl9pPr>
              <a:defRPr sz="3525" b="0">
                <a:solidFill>
                  <a:srgbClr val="38243B"/>
                </a:solidFill>
                <a:latin typeface="DejaVu Serif"/>
                <a:ea typeface="DejaVu Serif"/>
                <a:cs typeface="DejaVu Serif"/>
              </a:defRPr>
            </a:lvl9pPr>
          </a:lstStyle>
          <a:p xmlns:a="http://schemas.openxmlformats.org/drawingml/2006/main">
            <a:pPr>
              <a:defRPr sz="3525" b="0">
                <a:solidFill>
                  <a:srgbClr val="38243B"/>
                </a:solidFill>
                <a:latin typeface="DejaVu Serif"/>
                <a:ea typeface="DejaVu Serif"/>
                <a:cs typeface="DejaVu Serif"/>
              </a:defRPr>
            </a:pPr>
            <a:r>
              <a:rPr sz="3525" b="0">
                <a:solidFill>
                  <a:srgbClr val="38243B"/>
                </a:solidFill>
                <a:latin typeface="DejaVu Serif"/>
                <a:ea typeface="DejaVu Serif"/>
                <a:cs typeface="DejaVu Serif"/>
              </a:rPr>
              <a:t>Keyishian v.</a:t>
            </a:r>
          </a:p>
          <a:p xmlns:a="http://schemas.openxmlformats.org/drawingml/2006/main">
            <a:pPr>
              <a:defRPr sz="3525" b="0">
                <a:solidFill>
                  <a:srgbClr val="38243B"/>
                </a:solidFill>
                <a:latin typeface="DejaVu Serif"/>
                <a:ea typeface="DejaVu Serif"/>
                <a:cs typeface="DejaVu Serif"/>
              </a:defRPr>
            </a:pPr>
            <a:r>
              <a:rPr sz="3525" b="0">
                <a:solidFill>
                  <a:srgbClr val="38243B"/>
                </a:solidFill>
                <a:latin typeface="DejaVu Serif"/>
                <a:ea typeface="DejaVu Serif"/>
                <a:cs typeface="DejaVu Serif"/>
              </a:rPr>
              <a:t>Board of Regents</a:t>
            </a:r>
          </a:p>
        </p:txBody>
      </p:sp>
      <p:sp>
        <p:nvSpPr>
          <p:cNvPr id="5" name="text-3">
            <a:extLst xmlns:a="http://schemas.openxmlformats.org/drawingml/2006/main">
              <a:ext uri="{FF2B5EF4-FFF2-40B4-BE49-F238E27FC236}">
                <a16:creationId xmlns:a16="http://schemas.microsoft.com/office/drawing/2014/main" id="{D7061C85-F875-4AD8-A9E9-D2640E91E54D}"/>
              </a:ext>
            </a:extLst>
          </p:cNvPr>
          <p:cNvSpPr>
            <a:spLocks xmlns:a="http://schemas.openxmlformats.org/drawingml/2006/main" noGrp="1"/>
          </p:cNvSpPr>
          <p:nvPr/>
        </p:nvSpPr>
        <p:spPr>
          <a:xfrm xmlns:a="http://schemas.openxmlformats.org/drawingml/2006/main">
            <a:off x="619125" y="4286250"/>
            <a:ext cx="47625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325" b="0">
                <a:solidFill>
                  <a:srgbClr val="38243B"/>
                </a:solidFill>
                <a:latin typeface="DejaVu Sans"/>
                <a:ea typeface="DejaVu Sans"/>
                <a:cs typeface="DejaVu Sans"/>
              </a:defRPr>
            </a:defPPr>
            <a:lvl1pPr>
              <a:defRPr sz="2325" b="0">
                <a:solidFill>
                  <a:srgbClr val="38243B"/>
                </a:solidFill>
                <a:latin typeface="DejaVu Sans"/>
                <a:ea typeface="DejaVu Sans"/>
                <a:cs typeface="DejaVu Sans"/>
              </a:defRPr>
            </a:lvl1pPr>
            <a:lvl2pPr>
              <a:defRPr sz="2325" b="0">
                <a:solidFill>
                  <a:srgbClr val="38243B"/>
                </a:solidFill>
                <a:latin typeface="DejaVu Sans"/>
                <a:ea typeface="DejaVu Sans"/>
                <a:cs typeface="DejaVu Sans"/>
              </a:defRPr>
            </a:lvl2pPr>
            <a:lvl3pPr>
              <a:defRPr sz="2325" b="0">
                <a:solidFill>
                  <a:srgbClr val="38243B"/>
                </a:solidFill>
                <a:latin typeface="DejaVu Sans"/>
                <a:ea typeface="DejaVu Sans"/>
                <a:cs typeface="DejaVu Sans"/>
              </a:defRPr>
            </a:lvl3pPr>
            <a:lvl4pPr>
              <a:defRPr sz="2325" b="0">
                <a:solidFill>
                  <a:srgbClr val="38243B"/>
                </a:solidFill>
                <a:latin typeface="DejaVu Sans"/>
                <a:ea typeface="DejaVu Sans"/>
                <a:cs typeface="DejaVu Sans"/>
              </a:defRPr>
            </a:lvl4pPr>
            <a:lvl5pPr>
              <a:defRPr sz="2325" b="0">
                <a:solidFill>
                  <a:srgbClr val="38243B"/>
                </a:solidFill>
                <a:latin typeface="DejaVu Sans"/>
                <a:ea typeface="DejaVu Sans"/>
                <a:cs typeface="DejaVu Sans"/>
              </a:defRPr>
            </a:lvl5pPr>
            <a:lvl6pPr>
              <a:defRPr sz="2325" b="0">
                <a:solidFill>
                  <a:srgbClr val="38243B"/>
                </a:solidFill>
                <a:latin typeface="DejaVu Sans"/>
                <a:ea typeface="DejaVu Sans"/>
                <a:cs typeface="DejaVu Sans"/>
              </a:defRPr>
            </a:lvl6pPr>
            <a:lvl7pPr>
              <a:defRPr sz="2325" b="0">
                <a:solidFill>
                  <a:srgbClr val="38243B"/>
                </a:solidFill>
                <a:latin typeface="DejaVu Sans"/>
                <a:ea typeface="DejaVu Sans"/>
                <a:cs typeface="DejaVu Sans"/>
              </a:defRPr>
            </a:lvl7pPr>
            <a:lvl8pPr>
              <a:defRPr sz="2325" b="0">
                <a:solidFill>
                  <a:srgbClr val="38243B"/>
                </a:solidFill>
                <a:latin typeface="DejaVu Sans"/>
                <a:ea typeface="DejaVu Sans"/>
                <a:cs typeface="DejaVu Sans"/>
              </a:defRPr>
            </a:lvl8pPr>
            <a:lvl9pPr>
              <a:defRPr sz="2325" b="0">
                <a:solidFill>
                  <a:srgbClr val="38243B"/>
                </a:solidFill>
                <a:latin typeface="DejaVu Sans"/>
                <a:ea typeface="DejaVu Sans"/>
                <a:cs typeface="DejaVu Sans"/>
              </a:defRPr>
            </a:lvl9pPr>
          </a:lstStyle>
          <a:p xmlns:a="http://schemas.openxmlformats.org/drawingml/2006/main">
            <a:pPr>
              <a:defRPr sz="2325" b="0">
                <a:solidFill>
                  <a:srgbClr val="38243B"/>
                </a:solidFill>
                <a:latin typeface="DejaVu Sans"/>
                <a:ea typeface="DejaVu Sans"/>
                <a:cs typeface="DejaVu Sans"/>
              </a:defRPr>
            </a:pPr>
            <a:r>
              <a:rPr sz="2325" b="0">
                <a:solidFill>
                  <a:srgbClr val="38243B"/>
                </a:solidFill>
                <a:latin typeface="DejaVu Sans"/>
                <a:ea typeface="DejaVu Sans"/>
                <a:cs typeface="DejaVu Sans"/>
              </a:rPr>
              <a:t>State loyalty requirements</a:t>
            </a:r>
          </a:p>
          <a:p xmlns:a="http://schemas.openxmlformats.org/drawingml/2006/main">
            <a:pPr>
              <a:defRPr sz="2325" b="0">
                <a:solidFill>
                  <a:srgbClr val="38243B"/>
                </a:solidFill>
                <a:latin typeface="DejaVu Sans"/>
                <a:ea typeface="DejaVu Sans"/>
                <a:cs typeface="DejaVu Sans"/>
              </a:defRPr>
            </a:pPr>
            <a:r>
              <a:rPr sz="2325" b="0">
                <a:solidFill>
                  <a:srgbClr val="38243B"/>
                </a:solidFill>
                <a:latin typeface="DejaVu Sans"/>
                <a:ea typeface="DejaVu Sans"/>
                <a:cs typeface="DejaVu Sans"/>
              </a:rPr>
              <a:t>and university employment</a:t>
            </a:r>
          </a:p>
        </p:txBody>
      </p:sp>
      <p:sp>
        <p:nvSpPr>
          <p:cNvPr id="6" name="text-4">
            <a:extLst xmlns:a="http://schemas.openxmlformats.org/drawingml/2006/main">
              <a:ext uri="{FF2B5EF4-FFF2-40B4-BE49-F238E27FC236}">
                <a16:creationId xmlns:a16="http://schemas.microsoft.com/office/drawing/2014/main" id="{04E2620F-E979-456F-9574-E76278A965EA}"/>
              </a:ext>
            </a:extLst>
          </p:cNvPr>
          <p:cNvSpPr>
            <a:spLocks xmlns:a="http://schemas.openxmlformats.org/drawingml/2006/main" noGrp="1"/>
          </p:cNvSpPr>
          <p:nvPr/>
        </p:nvSpPr>
        <p:spPr>
          <a:xfrm xmlns:a="http://schemas.openxmlformats.org/drawingml/2006/main">
            <a:off x="619125" y="6029325"/>
            <a:ext cx="10382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6B5868"/>
                </a:solidFill>
                <a:latin typeface="DejaVu Sans"/>
                <a:ea typeface="DejaVu Sans"/>
                <a:cs typeface="DejaVu Sans"/>
              </a:defRPr>
            </a:defPPr>
            <a:lvl1pPr>
              <a:defRPr sz="1125" b="0">
                <a:solidFill>
                  <a:srgbClr val="6B5868"/>
                </a:solidFill>
                <a:latin typeface="DejaVu Sans"/>
                <a:ea typeface="DejaVu Sans"/>
                <a:cs typeface="DejaVu Sans"/>
              </a:defRPr>
            </a:lvl1pPr>
            <a:lvl2pPr>
              <a:defRPr sz="1125" b="0">
                <a:solidFill>
                  <a:srgbClr val="6B5868"/>
                </a:solidFill>
                <a:latin typeface="DejaVu Sans"/>
                <a:ea typeface="DejaVu Sans"/>
                <a:cs typeface="DejaVu Sans"/>
              </a:defRPr>
            </a:lvl2pPr>
            <a:lvl3pPr>
              <a:defRPr sz="1125" b="0">
                <a:solidFill>
                  <a:srgbClr val="6B5868"/>
                </a:solidFill>
                <a:latin typeface="DejaVu Sans"/>
                <a:ea typeface="DejaVu Sans"/>
                <a:cs typeface="DejaVu Sans"/>
              </a:defRPr>
            </a:lvl3pPr>
            <a:lvl4pPr>
              <a:defRPr sz="1125" b="0">
                <a:solidFill>
                  <a:srgbClr val="6B5868"/>
                </a:solidFill>
                <a:latin typeface="DejaVu Sans"/>
                <a:ea typeface="DejaVu Sans"/>
                <a:cs typeface="DejaVu Sans"/>
              </a:defRPr>
            </a:lvl4pPr>
            <a:lvl5pPr>
              <a:defRPr sz="1125" b="0">
                <a:solidFill>
                  <a:srgbClr val="6B5868"/>
                </a:solidFill>
                <a:latin typeface="DejaVu Sans"/>
                <a:ea typeface="DejaVu Sans"/>
                <a:cs typeface="DejaVu Sans"/>
              </a:defRPr>
            </a:lvl5pPr>
            <a:lvl6pPr>
              <a:defRPr sz="1125" b="0">
                <a:solidFill>
                  <a:srgbClr val="6B5868"/>
                </a:solidFill>
                <a:latin typeface="DejaVu Sans"/>
                <a:ea typeface="DejaVu Sans"/>
                <a:cs typeface="DejaVu Sans"/>
              </a:defRPr>
            </a:lvl6pPr>
            <a:lvl7pPr>
              <a:defRPr sz="1125" b="0">
                <a:solidFill>
                  <a:srgbClr val="6B5868"/>
                </a:solidFill>
                <a:latin typeface="DejaVu Sans"/>
                <a:ea typeface="DejaVu Sans"/>
                <a:cs typeface="DejaVu Sans"/>
              </a:defRPr>
            </a:lvl7pPr>
            <a:lvl8pPr>
              <a:defRPr sz="1125" b="0">
                <a:solidFill>
                  <a:srgbClr val="6B5868"/>
                </a:solidFill>
                <a:latin typeface="DejaVu Sans"/>
                <a:ea typeface="DejaVu Sans"/>
                <a:cs typeface="DejaVu Sans"/>
              </a:defRPr>
            </a:lvl8pPr>
            <a:lvl9pPr>
              <a:defRPr sz="1125" b="0">
                <a:solidFill>
                  <a:srgbClr val="6B5868"/>
                </a:solidFill>
                <a:latin typeface="DejaVu Sans"/>
                <a:ea typeface="DejaVu Sans"/>
                <a:cs typeface="DejaVu Sans"/>
              </a:defRPr>
            </a:lvl9pPr>
          </a:lstStyle>
          <a:p xmlns:a="http://schemas.openxmlformats.org/drawingml/2006/main">
            <a:pPr>
              <a:defRPr sz="1125" b="0">
                <a:solidFill>
                  <a:srgbClr val="6B5868"/>
                </a:solidFill>
                <a:latin typeface="DejaVu Sans"/>
                <a:ea typeface="DejaVu Sans"/>
                <a:cs typeface="DejaVu Sans"/>
              </a:defRPr>
            </a:pPr>
            <a:r>
              <a:rPr sz="1125" b="0">
                <a:solidFill>
                  <a:srgbClr val="6B5868"/>
                </a:solidFill>
                <a:latin typeface="DejaVu Sans"/>
                <a:ea typeface="DejaVu Sans"/>
                <a:cs typeface="DejaVu Sans"/>
              </a:rPr>
              <a:t>U.S. Supreme Court · 385 U.S. 589</a:t>
            </a:r>
          </a:p>
        </p:txBody>
      </p:sp>
    </p:spTree>
    <p:extLst>
      <p:ext uri="{BB962C8B-B14F-4D97-AF65-F5344CB8AC3E}">
        <p14:creationId xmlns:p14="http://schemas.microsoft.com/office/powerpoint/2010/main" val="1359570815"/>
      </p:ext>
    </p:extLst>
  </p:cSld>
</p:sld>
</file>

<file path=ppt/slides/slide7.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BB00B526-F11C-4FD4-980E-23F70AB11054}"/>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07</a:t>
            </a:r>
          </a:p>
        </p:txBody>
      </p:sp>
      <p:sp>
        <p:nvSpPr>
          <p:cNvPr id="2" name="text-1">
            <a:extLst xmlns:a="http://schemas.openxmlformats.org/drawingml/2006/main">
              <a:ext uri="{FF2B5EF4-FFF2-40B4-BE49-F238E27FC236}">
                <a16:creationId xmlns:a16="http://schemas.microsoft.com/office/drawing/2014/main" id="{C35E1994-FA60-4B1F-8E14-8AD324545801}"/>
              </a:ext>
            </a:extLst>
          </p:cNvPr>
          <p:cNvSpPr>
            <a:spLocks xmlns:a="http://schemas.openxmlformats.org/drawingml/2006/main" noGrp="1"/>
          </p:cNvSpPr>
          <p:nvPr/>
        </p:nvSpPr>
        <p:spPr>
          <a:xfrm xmlns:a="http://schemas.openxmlformats.org/drawingml/2006/main">
            <a:off x="619125" y="533400"/>
            <a:ext cx="107632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0">
                <a:solidFill>
                  <a:srgbClr val="38243B"/>
                </a:solidFill>
                <a:latin typeface="DejaVu Serif"/>
                <a:ea typeface="DejaVu Serif"/>
                <a:cs typeface="DejaVu Serif"/>
              </a:defRPr>
            </a:defPPr>
            <a:lvl1pPr>
              <a:defRPr sz="3450" b="0">
                <a:solidFill>
                  <a:srgbClr val="38243B"/>
                </a:solidFill>
                <a:latin typeface="DejaVu Serif"/>
                <a:ea typeface="DejaVu Serif"/>
                <a:cs typeface="DejaVu Serif"/>
              </a:defRPr>
            </a:lvl1pPr>
            <a:lvl2pPr>
              <a:defRPr sz="3450" b="0">
                <a:solidFill>
                  <a:srgbClr val="38243B"/>
                </a:solidFill>
                <a:latin typeface="DejaVu Serif"/>
                <a:ea typeface="DejaVu Serif"/>
                <a:cs typeface="DejaVu Serif"/>
              </a:defRPr>
            </a:lvl2pPr>
            <a:lvl3pPr>
              <a:defRPr sz="3450" b="0">
                <a:solidFill>
                  <a:srgbClr val="38243B"/>
                </a:solidFill>
                <a:latin typeface="DejaVu Serif"/>
                <a:ea typeface="DejaVu Serif"/>
                <a:cs typeface="DejaVu Serif"/>
              </a:defRPr>
            </a:lvl3pPr>
            <a:lvl4pPr>
              <a:defRPr sz="3450" b="0">
                <a:solidFill>
                  <a:srgbClr val="38243B"/>
                </a:solidFill>
                <a:latin typeface="DejaVu Serif"/>
                <a:ea typeface="DejaVu Serif"/>
                <a:cs typeface="DejaVu Serif"/>
              </a:defRPr>
            </a:lvl4pPr>
            <a:lvl5pPr>
              <a:defRPr sz="3450" b="0">
                <a:solidFill>
                  <a:srgbClr val="38243B"/>
                </a:solidFill>
                <a:latin typeface="DejaVu Serif"/>
                <a:ea typeface="DejaVu Serif"/>
                <a:cs typeface="DejaVu Serif"/>
              </a:defRPr>
            </a:lvl5pPr>
            <a:lvl6pPr>
              <a:defRPr sz="3450" b="0">
                <a:solidFill>
                  <a:srgbClr val="38243B"/>
                </a:solidFill>
                <a:latin typeface="DejaVu Serif"/>
                <a:ea typeface="DejaVu Serif"/>
                <a:cs typeface="DejaVu Serif"/>
              </a:defRPr>
            </a:lvl6pPr>
            <a:lvl7pPr>
              <a:defRPr sz="3450" b="0">
                <a:solidFill>
                  <a:srgbClr val="38243B"/>
                </a:solidFill>
                <a:latin typeface="DejaVu Serif"/>
                <a:ea typeface="DejaVu Serif"/>
                <a:cs typeface="DejaVu Serif"/>
              </a:defRPr>
            </a:lvl7pPr>
            <a:lvl8pPr>
              <a:defRPr sz="3450" b="0">
                <a:solidFill>
                  <a:srgbClr val="38243B"/>
                </a:solidFill>
                <a:latin typeface="DejaVu Serif"/>
                <a:ea typeface="DejaVu Serif"/>
                <a:cs typeface="DejaVu Serif"/>
              </a:defRPr>
            </a:lvl8pPr>
            <a:lvl9pPr>
              <a:defRPr sz="3450" b="0">
                <a:solidFill>
                  <a:srgbClr val="38243B"/>
                </a:solidFill>
                <a:latin typeface="DejaVu Serif"/>
                <a:ea typeface="DejaVu Serif"/>
                <a:cs typeface="DejaVu Serif"/>
              </a:defRPr>
            </a:lvl9pPr>
          </a:lstStyle>
          <a:p xmlns:a="http://schemas.openxmlformats.org/drawingml/2006/main">
            <a:pPr>
              <a:defRPr sz="3450" b="0">
                <a:solidFill>
                  <a:srgbClr val="38243B"/>
                </a:solidFill>
                <a:latin typeface="DejaVu Serif"/>
                <a:ea typeface="DejaVu Serif"/>
                <a:cs typeface="DejaVu Serif"/>
              </a:defRPr>
            </a:pPr>
            <a:r>
              <a:rPr sz="3450" b="0">
                <a:solidFill>
                  <a:srgbClr val="38243B"/>
                </a:solidFill>
                <a:latin typeface="DejaVu Serif"/>
                <a:ea typeface="DejaVu Serif"/>
                <a:cs typeface="DejaVu Serif"/>
              </a:rPr>
              <a:t>Employment depended on loyalty rules</a:t>
            </a:r>
          </a:p>
        </p:txBody>
      </p:sp>
      <p:sp>
        <p:nvSpPr>
          <p:cNvPr id="3" name="text-2">
            <a:extLst xmlns:a="http://schemas.openxmlformats.org/drawingml/2006/main">
              <a:ext uri="{FF2B5EF4-FFF2-40B4-BE49-F238E27FC236}">
                <a16:creationId xmlns:a16="http://schemas.microsoft.com/office/drawing/2014/main" id="{5C3436EA-43A0-44A6-BB72-CD27A5E015FF}"/>
              </a:ext>
            </a:extLst>
          </p:cNvPr>
          <p:cNvSpPr>
            <a:spLocks xmlns:a="http://schemas.openxmlformats.org/drawingml/2006/main" noGrp="1"/>
          </p:cNvSpPr>
          <p:nvPr/>
        </p:nvSpPr>
        <p:spPr>
          <a:xfrm xmlns:a="http://schemas.openxmlformats.org/drawingml/2006/main">
            <a:off x="619125" y="2000250"/>
            <a:ext cx="4762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625" b="0">
                <a:solidFill>
                  <a:srgbClr val="B94F2E"/>
                </a:solidFill>
                <a:latin typeface="DejaVu Serif"/>
                <a:ea typeface="DejaVu Serif"/>
                <a:cs typeface="DejaVu Serif"/>
              </a:defRPr>
            </a:defPPr>
            <a:lvl1pPr>
              <a:defRPr sz="2625" b="0">
                <a:solidFill>
                  <a:srgbClr val="B94F2E"/>
                </a:solidFill>
                <a:latin typeface="DejaVu Serif"/>
                <a:ea typeface="DejaVu Serif"/>
                <a:cs typeface="DejaVu Serif"/>
              </a:defRPr>
            </a:lvl1pPr>
            <a:lvl2pPr>
              <a:defRPr sz="2625" b="0">
                <a:solidFill>
                  <a:srgbClr val="B94F2E"/>
                </a:solidFill>
                <a:latin typeface="DejaVu Serif"/>
                <a:ea typeface="DejaVu Serif"/>
                <a:cs typeface="DejaVu Serif"/>
              </a:defRPr>
            </a:lvl2pPr>
            <a:lvl3pPr>
              <a:defRPr sz="2625" b="0">
                <a:solidFill>
                  <a:srgbClr val="B94F2E"/>
                </a:solidFill>
                <a:latin typeface="DejaVu Serif"/>
                <a:ea typeface="DejaVu Serif"/>
                <a:cs typeface="DejaVu Serif"/>
              </a:defRPr>
            </a:lvl3pPr>
            <a:lvl4pPr>
              <a:defRPr sz="2625" b="0">
                <a:solidFill>
                  <a:srgbClr val="B94F2E"/>
                </a:solidFill>
                <a:latin typeface="DejaVu Serif"/>
                <a:ea typeface="DejaVu Serif"/>
                <a:cs typeface="DejaVu Serif"/>
              </a:defRPr>
            </a:lvl4pPr>
            <a:lvl5pPr>
              <a:defRPr sz="2625" b="0">
                <a:solidFill>
                  <a:srgbClr val="B94F2E"/>
                </a:solidFill>
                <a:latin typeface="DejaVu Serif"/>
                <a:ea typeface="DejaVu Serif"/>
                <a:cs typeface="DejaVu Serif"/>
              </a:defRPr>
            </a:lvl5pPr>
            <a:lvl6pPr>
              <a:defRPr sz="2625" b="0">
                <a:solidFill>
                  <a:srgbClr val="B94F2E"/>
                </a:solidFill>
                <a:latin typeface="DejaVu Serif"/>
                <a:ea typeface="DejaVu Serif"/>
                <a:cs typeface="DejaVu Serif"/>
              </a:defRPr>
            </a:lvl6pPr>
            <a:lvl7pPr>
              <a:defRPr sz="2625" b="0">
                <a:solidFill>
                  <a:srgbClr val="B94F2E"/>
                </a:solidFill>
                <a:latin typeface="DejaVu Serif"/>
                <a:ea typeface="DejaVu Serif"/>
                <a:cs typeface="DejaVu Serif"/>
              </a:defRPr>
            </a:lvl7pPr>
            <a:lvl8pPr>
              <a:defRPr sz="2625" b="0">
                <a:solidFill>
                  <a:srgbClr val="B94F2E"/>
                </a:solidFill>
                <a:latin typeface="DejaVu Serif"/>
                <a:ea typeface="DejaVu Serif"/>
                <a:cs typeface="DejaVu Serif"/>
              </a:defRPr>
            </a:lvl8pPr>
            <a:lvl9pPr>
              <a:defRPr sz="2625" b="0">
                <a:solidFill>
                  <a:srgbClr val="B94F2E"/>
                </a:solidFill>
                <a:latin typeface="DejaVu Serif"/>
                <a:ea typeface="DejaVu Serif"/>
                <a:cs typeface="DejaVu Serif"/>
              </a:defRPr>
            </a:lvl9pPr>
          </a:lstStyle>
          <a:p xmlns:a="http://schemas.openxmlformats.org/drawingml/2006/main">
            <a:pPr>
              <a:defRPr sz="2625" b="0">
                <a:solidFill>
                  <a:srgbClr val="B94F2E"/>
                </a:solidFill>
                <a:latin typeface="DejaVu Serif"/>
                <a:ea typeface="DejaVu Serif"/>
                <a:cs typeface="DejaVu Serif"/>
              </a:defRPr>
            </a:pPr>
            <a:r>
              <a:rPr sz="2625" b="0">
                <a:solidFill>
                  <a:srgbClr val="B94F2E"/>
                </a:solidFill>
                <a:latin typeface="DejaVu Serif"/>
                <a:ea typeface="DejaVu Serif"/>
                <a:cs typeface="DejaVu Serif"/>
              </a:rPr>
              <a:t>The requirements</a:t>
            </a:r>
          </a:p>
        </p:txBody>
      </p:sp>
      <p:sp>
        <p:nvSpPr>
          <p:cNvPr id="4" name="text-3">
            <a:extLst xmlns:a="http://schemas.openxmlformats.org/drawingml/2006/main">
              <a:ext uri="{FF2B5EF4-FFF2-40B4-BE49-F238E27FC236}">
                <a16:creationId xmlns:a16="http://schemas.microsoft.com/office/drawing/2014/main" id="{DA5876D3-06C8-47C0-B44B-7A3A9F127706}"/>
              </a:ext>
            </a:extLst>
          </p:cNvPr>
          <p:cNvSpPr>
            <a:spLocks xmlns:a="http://schemas.openxmlformats.org/drawingml/2006/main" noGrp="1"/>
          </p:cNvSpPr>
          <p:nvPr/>
        </p:nvSpPr>
        <p:spPr>
          <a:xfrm xmlns:a="http://schemas.openxmlformats.org/drawingml/2006/main">
            <a:off x="619125" y="2857500"/>
            <a:ext cx="4762500" cy="2286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38243B"/>
                </a:solidFill>
                <a:latin typeface="DejaVu Sans"/>
                <a:ea typeface="DejaVu Sans"/>
                <a:cs typeface="DejaVu Sans"/>
              </a:defRPr>
            </a:defPPr>
            <a:lvl1pPr>
              <a:defRPr sz="2175" b="0">
                <a:solidFill>
                  <a:srgbClr val="38243B"/>
                </a:solidFill>
                <a:latin typeface="DejaVu Sans"/>
                <a:ea typeface="DejaVu Sans"/>
                <a:cs typeface="DejaVu Sans"/>
              </a:defRPr>
            </a:lvl1pPr>
            <a:lvl2pPr>
              <a:defRPr sz="2175" b="0">
                <a:solidFill>
                  <a:srgbClr val="38243B"/>
                </a:solidFill>
                <a:latin typeface="DejaVu Sans"/>
                <a:ea typeface="DejaVu Sans"/>
                <a:cs typeface="DejaVu Sans"/>
              </a:defRPr>
            </a:lvl2pPr>
            <a:lvl3pPr>
              <a:defRPr sz="2175" b="0">
                <a:solidFill>
                  <a:srgbClr val="38243B"/>
                </a:solidFill>
                <a:latin typeface="DejaVu Sans"/>
                <a:ea typeface="DejaVu Sans"/>
                <a:cs typeface="DejaVu Sans"/>
              </a:defRPr>
            </a:lvl3pPr>
            <a:lvl4pPr>
              <a:defRPr sz="2175" b="0">
                <a:solidFill>
                  <a:srgbClr val="38243B"/>
                </a:solidFill>
                <a:latin typeface="DejaVu Sans"/>
                <a:ea typeface="DejaVu Sans"/>
                <a:cs typeface="DejaVu Sans"/>
              </a:defRPr>
            </a:lvl4pPr>
            <a:lvl5pPr>
              <a:defRPr sz="2175" b="0">
                <a:solidFill>
                  <a:srgbClr val="38243B"/>
                </a:solidFill>
                <a:latin typeface="DejaVu Sans"/>
                <a:ea typeface="DejaVu Sans"/>
                <a:cs typeface="DejaVu Sans"/>
              </a:defRPr>
            </a:lvl5pPr>
            <a:lvl6pPr>
              <a:defRPr sz="2175" b="0">
                <a:solidFill>
                  <a:srgbClr val="38243B"/>
                </a:solidFill>
                <a:latin typeface="DejaVu Sans"/>
                <a:ea typeface="DejaVu Sans"/>
                <a:cs typeface="DejaVu Sans"/>
              </a:defRPr>
            </a:lvl6pPr>
            <a:lvl7pPr>
              <a:defRPr sz="2175" b="0">
                <a:solidFill>
                  <a:srgbClr val="38243B"/>
                </a:solidFill>
                <a:latin typeface="DejaVu Sans"/>
                <a:ea typeface="DejaVu Sans"/>
                <a:cs typeface="DejaVu Sans"/>
              </a:defRPr>
            </a:lvl7pPr>
            <a:lvl8pPr>
              <a:defRPr sz="2175" b="0">
                <a:solidFill>
                  <a:srgbClr val="38243B"/>
                </a:solidFill>
                <a:latin typeface="DejaVu Sans"/>
                <a:ea typeface="DejaVu Sans"/>
                <a:cs typeface="DejaVu Sans"/>
              </a:defRPr>
            </a:lvl8pPr>
            <a:lvl9pPr>
              <a:defRPr sz="2175" b="0">
                <a:solidFill>
                  <a:srgbClr val="38243B"/>
                </a:solidFill>
                <a:latin typeface="DejaVu Sans"/>
                <a:ea typeface="DejaVu Sans"/>
                <a:cs typeface="DejaVu Sans"/>
              </a:defRPr>
            </a:lvl9pPr>
          </a:lstStyle>
          <a:p xmlns:a="http://schemas.openxmlformats.org/drawingml/2006/main">
            <a:pPr>
              <a:defRPr sz="2175" b="0">
                <a:solidFill>
                  <a:srgbClr val="38243B"/>
                </a:solidFill>
                <a:latin typeface="DejaVu Sans"/>
                <a:ea typeface="DejaVu Sans"/>
                <a:cs typeface="DejaVu Sans"/>
              </a:defRPr>
            </a:pPr>
            <a:r>
              <a:rPr sz="2175" b="0">
                <a:solidFill>
                  <a:srgbClr val="38243B"/>
                </a:solidFill>
                <a:latin typeface="DejaVu Sans"/>
                <a:ea typeface="DejaVu Sans"/>
                <a:cs typeface="DejaVu Sans"/>
              </a:rPr>
              <a:t>Certifications involving Communist affiliation</a:t>
            </a:r>
          </a:p>
          <a:p xmlns:a="http://schemas.openxmlformats.org/drawingml/2006/main">
            <a:r>
              <a:t/>
            </a:r>
          </a:p>
          <a:p xmlns:a="http://schemas.openxmlformats.org/drawingml/2006/main">
            <a:pPr>
              <a:defRPr sz="2175" b="0">
                <a:solidFill>
                  <a:srgbClr val="38243B"/>
                </a:solidFill>
                <a:latin typeface="DejaVu Sans"/>
                <a:ea typeface="DejaVu Sans"/>
                <a:cs typeface="DejaVu Sans"/>
              </a:defRPr>
            </a:pPr>
            <a:r>
              <a:rPr sz="2175" b="0">
                <a:solidFill>
                  <a:srgbClr val="38243B"/>
                </a:solidFill>
                <a:latin typeface="DejaVu Sans"/>
                <a:ea typeface="DejaVu Sans"/>
                <a:cs typeface="DejaVu Sans"/>
              </a:rPr>
              <a:t>Rules addressing “subversive” activity and association</a:t>
            </a:r>
          </a:p>
        </p:txBody>
      </p:sp>
      <p:sp>
        <p:nvSpPr>
          <p:cNvPr id="5" name="text-4">
            <a:extLst xmlns:a="http://schemas.openxmlformats.org/drawingml/2006/main">
              <a:ext uri="{FF2B5EF4-FFF2-40B4-BE49-F238E27FC236}">
                <a16:creationId xmlns:a16="http://schemas.microsoft.com/office/drawing/2014/main" id="{129B0DB8-7D3D-45D4-BAE8-76F7004CF389}"/>
              </a:ext>
            </a:extLst>
          </p:cNvPr>
          <p:cNvSpPr>
            <a:spLocks xmlns:a="http://schemas.openxmlformats.org/drawingml/2006/main" noGrp="1"/>
          </p:cNvSpPr>
          <p:nvPr/>
        </p:nvSpPr>
        <p:spPr>
          <a:xfrm xmlns:a="http://schemas.openxmlformats.org/drawingml/2006/main">
            <a:off x="6572250" y="2000250"/>
            <a:ext cx="4857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625" b="0">
                <a:solidFill>
                  <a:srgbClr val="B94F2E"/>
                </a:solidFill>
                <a:latin typeface="DejaVu Serif"/>
                <a:ea typeface="DejaVu Serif"/>
                <a:cs typeface="DejaVu Serif"/>
              </a:defRPr>
            </a:defPPr>
            <a:lvl1pPr>
              <a:defRPr sz="2625" b="0">
                <a:solidFill>
                  <a:srgbClr val="B94F2E"/>
                </a:solidFill>
                <a:latin typeface="DejaVu Serif"/>
                <a:ea typeface="DejaVu Serif"/>
                <a:cs typeface="DejaVu Serif"/>
              </a:defRPr>
            </a:lvl1pPr>
            <a:lvl2pPr>
              <a:defRPr sz="2625" b="0">
                <a:solidFill>
                  <a:srgbClr val="B94F2E"/>
                </a:solidFill>
                <a:latin typeface="DejaVu Serif"/>
                <a:ea typeface="DejaVu Serif"/>
                <a:cs typeface="DejaVu Serif"/>
              </a:defRPr>
            </a:lvl2pPr>
            <a:lvl3pPr>
              <a:defRPr sz="2625" b="0">
                <a:solidFill>
                  <a:srgbClr val="B94F2E"/>
                </a:solidFill>
                <a:latin typeface="DejaVu Serif"/>
                <a:ea typeface="DejaVu Serif"/>
                <a:cs typeface="DejaVu Serif"/>
              </a:defRPr>
            </a:lvl3pPr>
            <a:lvl4pPr>
              <a:defRPr sz="2625" b="0">
                <a:solidFill>
                  <a:srgbClr val="B94F2E"/>
                </a:solidFill>
                <a:latin typeface="DejaVu Serif"/>
                <a:ea typeface="DejaVu Serif"/>
                <a:cs typeface="DejaVu Serif"/>
              </a:defRPr>
            </a:lvl4pPr>
            <a:lvl5pPr>
              <a:defRPr sz="2625" b="0">
                <a:solidFill>
                  <a:srgbClr val="B94F2E"/>
                </a:solidFill>
                <a:latin typeface="DejaVu Serif"/>
                <a:ea typeface="DejaVu Serif"/>
                <a:cs typeface="DejaVu Serif"/>
              </a:defRPr>
            </a:lvl5pPr>
            <a:lvl6pPr>
              <a:defRPr sz="2625" b="0">
                <a:solidFill>
                  <a:srgbClr val="B94F2E"/>
                </a:solidFill>
                <a:latin typeface="DejaVu Serif"/>
                <a:ea typeface="DejaVu Serif"/>
                <a:cs typeface="DejaVu Serif"/>
              </a:defRPr>
            </a:lvl6pPr>
            <a:lvl7pPr>
              <a:defRPr sz="2625" b="0">
                <a:solidFill>
                  <a:srgbClr val="B94F2E"/>
                </a:solidFill>
                <a:latin typeface="DejaVu Serif"/>
                <a:ea typeface="DejaVu Serif"/>
                <a:cs typeface="DejaVu Serif"/>
              </a:defRPr>
            </a:lvl7pPr>
            <a:lvl8pPr>
              <a:defRPr sz="2625" b="0">
                <a:solidFill>
                  <a:srgbClr val="B94F2E"/>
                </a:solidFill>
                <a:latin typeface="DejaVu Serif"/>
                <a:ea typeface="DejaVu Serif"/>
                <a:cs typeface="DejaVu Serif"/>
              </a:defRPr>
            </a:lvl8pPr>
            <a:lvl9pPr>
              <a:defRPr sz="2625" b="0">
                <a:solidFill>
                  <a:srgbClr val="B94F2E"/>
                </a:solidFill>
                <a:latin typeface="DejaVu Serif"/>
                <a:ea typeface="DejaVu Serif"/>
                <a:cs typeface="DejaVu Serif"/>
              </a:defRPr>
            </a:lvl9pPr>
          </a:lstStyle>
          <a:p xmlns:a="http://schemas.openxmlformats.org/drawingml/2006/main">
            <a:pPr>
              <a:defRPr sz="2625" b="0">
                <a:solidFill>
                  <a:srgbClr val="B94F2E"/>
                </a:solidFill>
                <a:latin typeface="DejaVu Serif"/>
                <a:ea typeface="DejaVu Serif"/>
                <a:cs typeface="DejaVu Serif"/>
              </a:defRPr>
            </a:pPr>
            <a:r>
              <a:rPr sz="2625" b="0">
                <a:solidFill>
                  <a:srgbClr val="B94F2E"/>
                </a:solidFill>
                <a:latin typeface="DejaVu Serif"/>
                <a:ea typeface="DejaVu Serif"/>
                <a:cs typeface="DejaVu Serif"/>
              </a:rPr>
              <a:t>The constitutional problem</a:t>
            </a:r>
          </a:p>
        </p:txBody>
      </p:sp>
      <p:sp>
        <p:nvSpPr>
          <p:cNvPr id="6" name="text-5">
            <a:extLst xmlns:a="http://schemas.openxmlformats.org/drawingml/2006/main">
              <a:ext uri="{FF2B5EF4-FFF2-40B4-BE49-F238E27FC236}">
                <a16:creationId xmlns:a16="http://schemas.microsoft.com/office/drawing/2014/main" id="{C4A704A8-4AF5-4D15-B953-8C8364576576}"/>
              </a:ext>
            </a:extLst>
          </p:cNvPr>
          <p:cNvSpPr>
            <a:spLocks xmlns:a="http://schemas.openxmlformats.org/drawingml/2006/main" noGrp="1"/>
          </p:cNvSpPr>
          <p:nvPr/>
        </p:nvSpPr>
        <p:spPr>
          <a:xfrm xmlns:a="http://schemas.openxmlformats.org/drawingml/2006/main">
            <a:off x="6572250" y="2857500"/>
            <a:ext cx="4762500" cy="2286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38243B"/>
                </a:solidFill>
                <a:latin typeface="DejaVu Sans"/>
                <a:ea typeface="DejaVu Sans"/>
                <a:cs typeface="DejaVu Sans"/>
              </a:defRPr>
            </a:defPPr>
            <a:lvl1pPr>
              <a:defRPr sz="2175" b="0">
                <a:solidFill>
                  <a:srgbClr val="38243B"/>
                </a:solidFill>
                <a:latin typeface="DejaVu Sans"/>
                <a:ea typeface="DejaVu Sans"/>
                <a:cs typeface="DejaVu Sans"/>
              </a:defRPr>
            </a:lvl1pPr>
            <a:lvl2pPr>
              <a:defRPr sz="2175" b="0">
                <a:solidFill>
                  <a:srgbClr val="38243B"/>
                </a:solidFill>
                <a:latin typeface="DejaVu Sans"/>
                <a:ea typeface="DejaVu Sans"/>
                <a:cs typeface="DejaVu Sans"/>
              </a:defRPr>
            </a:lvl2pPr>
            <a:lvl3pPr>
              <a:defRPr sz="2175" b="0">
                <a:solidFill>
                  <a:srgbClr val="38243B"/>
                </a:solidFill>
                <a:latin typeface="DejaVu Sans"/>
                <a:ea typeface="DejaVu Sans"/>
                <a:cs typeface="DejaVu Sans"/>
              </a:defRPr>
            </a:lvl3pPr>
            <a:lvl4pPr>
              <a:defRPr sz="2175" b="0">
                <a:solidFill>
                  <a:srgbClr val="38243B"/>
                </a:solidFill>
                <a:latin typeface="DejaVu Sans"/>
                <a:ea typeface="DejaVu Sans"/>
                <a:cs typeface="DejaVu Sans"/>
              </a:defRPr>
            </a:lvl4pPr>
            <a:lvl5pPr>
              <a:defRPr sz="2175" b="0">
                <a:solidFill>
                  <a:srgbClr val="38243B"/>
                </a:solidFill>
                <a:latin typeface="DejaVu Sans"/>
                <a:ea typeface="DejaVu Sans"/>
                <a:cs typeface="DejaVu Sans"/>
              </a:defRPr>
            </a:lvl5pPr>
            <a:lvl6pPr>
              <a:defRPr sz="2175" b="0">
                <a:solidFill>
                  <a:srgbClr val="38243B"/>
                </a:solidFill>
                <a:latin typeface="DejaVu Sans"/>
                <a:ea typeface="DejaVu Sans"/>
                <a:cs typeface="DejaVu Sans"/>
              </a:defRPr>
            </a:lvl6pPr>
            <a:lvl7pPr>
              <a:defRPr sz="2175" b="0">
                <a:solidFill>
                  <a:srgbClr val="38243B"/>
                </a:solidFill>
                <a:latin typeface="DejaVu Sans"/>
                <a:ea typeface="DejaVu Sans"/>
                <a:cs typeface="DejaVu Sans"/>
              </a:defRPr>
            </a:lvl7pPr>
            <a:lvl8pPr>
              <a:defRPr sz="2175" b="0">
                <a:solidFill>
                  <a:srgbClr val="38243B"/>
                </a:solidFill>
                <a:latin typeface="DejaVu Sans"/>
                <a:ea typeface="DejaVu Sans"/>
                <a:cs typeface="DejaVu Sans"/>
              </a:defRPr>
            </a:lvl8pPr>
            <a:lvl9pPr>
              <a:defRPr sz="2175" b="0">
                <a:solidFill>
                  <a:srgbClr val="38243B"/>
                </a:solidFill>
                <a:latin typeface="DejaVu Sans"/>
                <a:ea typeface="DejaVu Sans"/>
                <a:cs typeface="DejaVu Sans"/>
              </a:defRPr>
            </a:lvl9pPr>
          </a:lstStyle>
          <a:p xmlns:a="http://schemas.openxmlformats.org/drawingml/2006/main">
            <a:pPr>
              <a:defRPr sz="2175" b="0">
                <a:solidFill>
                  <a:srgbClr val="38243B"/>
                </a:solidFill>
                <a:latin typeface="DejaVu Sans"/>
                <a:ea typeface="DejaVu Sans"/>
                <a:cs typeface="DejaVu Sans"/>
              </a:defRPr>
            </a:pPr>
            <a:r>
              <a:rPr sz="2175" b="0">
                <a:solidFill>
                  <a:srgbClr val="38243B"/>
                </a:solidFill>
                <a:latin typeface="DejaVu Sans"/>
                <a:ea typeface="DejaVu Sans"/>
                <a:cs typeface="DejaVu Sans"/>
              </a:rPr>
              <a:t>Unclear boundaries</a:t>
            </a:r>
          </a:p>
          <a:p xmlns:a="http://schemas.openxmlformats.org/drawingml/2006/main">
            <a:r>
              <a:t/>
            </a:r>
          </a:p>
          <a:p xmlns:a="http://schemas.openxmlformats.org/drawingml/2006/main">
            <a:pPr>
              <a:defRPr sz="2175" b="0">
                <a:solidFill>
                  <a:srgbClr val="38243B"/>
                </a:solidFill>
                <a:latin typeface="DejaVu Sans"/>
                <a:ea typeface="DejaVu Sans"/>
                <a:cs typeface="DejaVu Sans"/>
              </a:defRPr>
            </a:pPr>
            <a:r>
              <a:rPr sz="2175" b="0">
                <a:solidFill>
                  <a:srgbClr val="38243B"/>
                </a:solidFill>
                <a:latin typeface="DejaVu Sans"/>
                <a:ea typeface="DejaVu Sans"/>
                <a:cs typeface="DejaVu Sans"/>
              </a:rPr>
              <a:t>Restrictions reaching protected expression and association</a:t>
            </a:r>
          </a:p>
        </p:txBody>
      </p:sp>
      <p:sp>
        <p:nvSpPr>
          <p:cNvPr id="7" name="text-6">
            <a:extLst xmlns:a="http://schemas.openxmlformats.org/drawingml/2006/main">
              <a:ext uri="{FF2B5EF4-FFF2-40B4-BE49-F238E27FC236}">
                <a16:creationId xmlns:a16="http://schemas.microsoft.com/office/drawing/2014/main" id="{9C167AAD-CB5B-4259-9FD6-F427704A3E9D}"/>
              </a:ext>
            </a:extLst>
          </p:cNvPr>
          <p:cNvSpPr>
            <a:spLocks xmlns:a="http://schemas.openxmlformats.org/drawingml/2006/main" noGrp="1"/>
          </p:cNvSpPr>
          <p:nvPr/>
        </p:nvSpPr>
        <p:spPr>
          <a:xfrm xmlns:a="http://schemas.openxmlformats.org/drawingml/2006/main">
            <a:off x="619125" y="6029325"/>
            <a:ext cx="10382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6B5868"/>
                </a:solidFill>
                <a:latin typeface="DejaVu Sans"/>
                <a:ea typeface="DejaVu Sans"/>
                <a:cs typeface="DejaVu Sans"/>
              </a:defRPr>
            </a:defPPr>
            <a:lvl1pPr>
              <a:defRPr sz="1125" b="0">
                <a:solidFill>
                  <a:srgbClr val="6B5868"/>
                </a:solidFill>
                <a:latin typeface="DejaVu Sans"/>
                <a:ea typeface="DejaVu Sans"/>
                <a:cs typeface="DejaVu Sans"/>
              </a:defRPr>
            </a:lvl1pPr>
            <a:lvl2pPr>
              <a:defRPr sz="1125" b="0">
                <a:solidFill>
                  <a:srgbClr val="6B5868"/>
                </a:solidFill>
                <a:latin typeface="DejaVu Sans"/>
                <a:ea typeface="DejaVu Sans"/>
                <a:cs typeface="DejaVu Sans"/>
              </a:defRPr>
            </a:lvl2pPr>
            <a:lvl3pPr>
              <a:defRPr sz="1125" b="0">
                <a:solidFill>
                  <a:srgbClr val="6B5868"/>
                </a:solidFill>
                <a:latin typeface="DejaVu Sans"/>
                <a:ea typeface="DejaVu Sans"/>
                <a:cs typeface="DejaVu Sans"/>
              </a:defRPr>
            </a:lvl3pPr>
            <a:lvl4pPr>
              <a:defRPr sz="1125" b="0">
                <a:solidFill>
                  <a:srgbClr val="6B5868"/>
                </a:solidFill>
                <a:latin typeface="DejaVu Sans"/>
                <a:ea typeface="DejaVu Sans"/>
                <a:cs typeface="DejaVu Sans"/>
              </a:defRPr>
            </a:lvl4pPr>
            <a:lvl5pPr>
              <a:defRPr sz="1125" b="0">
                <a:solidFill>
                  <a:srgbClr val="6B5868"/>
                </a:solidFill>
                <a:latin typeface="DejaVu Sans"/>
                <a:ea typeface="DejaVu Sans"/>
                <a:cs typeface="DejaVu Sans"/>
              </a:defRPr>
            </a:lvl5pPr>
            <a:lvl6pPr>
              <a:defRPr sz="1125" b="0">
                <a:solidFill>
                  <a:srgbClr val="6B5868"/>
                </a:solidFill>
                <a:latin typeface="DejaVu Sans"/>
                <a:ea typeface="DejaVu Sans"/>
                <a:cs typeface="DejaVu Sans"/>
              </a:defRPr>
            </a:lvl6pPr>
            <a:lvl7pPr>
              <a:defRPr sz="1125" b="0">
                <a:solidFill>
                  <a:srgbClr val="6B5868"/>
                </a:solidFill>
                <a:latin typeface="DejaVu Sans"/>
                <a:ea typeface="DejaVu Sans"/>
                <a:cs typeface="DejaVu Sans"/>
              </a:defRPr>
            </a:lvl7pPr>
            <a:lvl8pPr>
              <a:defRPr sz="1125" b="0">
                <a:solidFill>
                  <a:srgbClr val="6B5868"/>
                </a:solidFill>
                <a:latin typeface="DejaVu Sans"/>
                <a:ea typeface="DejaVu Sans"/>
                <a:cs typeface="DejaVu Sans"/>
              </a:defRPr>
            </a:lvl8pPr>
            <a:lvl9pPr>
              <a:defRPr sz="1125" b="0">
                <a:solidFill>
                  <a:srgbClr val="6B5868"/>
                </a:solidFill>
                <a:latin typeface="DejaVu Sans"/>
                <a:ea typeface="DejaVu Sans"/>
                <a:cs typeface="DejaVu Sans"/>
              </a:defRPr>
            </a:lvl9pPr>
          </a:lstStyle>
          <a:p xmlns:a="http://schemas.openxmlformats.org/drawingml/2006/main">
            <a:pPr>
              <a:defRPr sz="1125" b="0">
                <a:solidFill>
                  <a:srgbClr val="6B5868"/>
                </a:solidFill>
                <a:latin typeface="DejaVu Sans"/>
                <a:ea typeface="DejaVu Sans"/>
                <a:cs typeface="DejaVu Sans"/>
              </a:defRPr>
            </a:pPr>
            <a:r>
              <a:rPr sz="1125" b="0">
                <a:solidFill>
                  <a:srgbClr val="6B5868"/>
                </a:solidFill>
                <a:latin typeface="DejaVu Sans"/>
                <a:ea typeface="DejaVu Sans"/>
                <a:cs typeface="DejaVu Sans"/>
              </a:rPr>
              <a:t>The Court invalidated challenged provisions.</a:t>
            </a:r>
          </a:p>
        </p:txBody>
      </p:sp>
    </p:spTree>
    <p:extLst>
      <p:ext uri="{BB962C8B-B14F-4D97-AF65-F5344CB8AC3E}">
        <p14:creationId xmlns:p14="http://schemas.microsoft.com/office/powerpoint/2010/main" val="1840587896"/>
      </p:ext>
    </p:extLst>
  </p:cSld>
</p:sld>
</file>

<file path=ppt/slides/slide8.xml><?xml version="1.0" encoding="utf-8"?>
<p:sld xmlns:p="http://schemas.openxmlformats.org/presentationml/2006/main">
  <p:cSld>
    <p:bg>
      <p:bgPr>
        <a:solidFill xmlns:a="http://schemas.openxmlformats.org/drawingml/2006/main">
          <a:srgbClr val="38243B"/>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18A4D1AD-D684-4210-B321-13721DDC8A67}"/>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E7B9B5"/>
                </a:solidFill>
                <a:latin typeface="DejaVu Sans"/>
                <a:ea typeface="DejaVu Sans"/>
                <a:cs typeface="DejaVu Sans"/>
              </a:defRPr>
            </a:defPPr>
            <a:lvl1pPr>
              <a:defRPr sz="1200" b="0">
                <a:solidFill>
                  <a:srgbClr val="E7B9B5"/>
                </a:solidFill>
                <a:latin typeface="DejaVu Sans"/>
                <a:ea typeface="DejaVu Sans"/>
                <a:cs typeface="DejaVu Sans"/>
              </a:defRPr>
            </a:lvl1pPr>
            <a:lvl2pPr>
              <a:defRPr sz="1200" b="0">
                <a:solidFill>
                  <a:srgbClr val="E7B9B5"/>
                </a:solidFill>
                <a:latin typeface="DejaVu Sans"/>
                <a:ea typeface="DejaVu Sans"/>
                <a:cs typeface="DejaVu Sans"/>
              </a:defRPr>
            </a:lvl2pPr>
            <a:lvl3pPr>
              <a:defRPr sz="1200" b="0">
                <a:solidFill>
                  <a:srgbClr val="E7B9B5"/>
                </a:solidFill>
                <a:latin typeface="DejaVu Sans"/>
                <a:ea typeface="DejaVu Sans"/>
                <a:cs typeface="DejaVu Sans"/>
              </a:defRPr>
            </a:lvl3pPr>
            <a:lvl4pPr>
              <a:defRPr sz="1200" b="0">
                <a:solidFill>
                  <a:srgbClr val="E7B9B5"/>
                </a:solidFill>
                <a:latin typeface="DejaVu Sans"/>
                <a:ea typeface="DejaVu Sans"/>
                <a:cs typeface="DejaVu Sans"/>
              </a:defRPr>
            </a:lvl4pPr>
            <a:lvl5pPr>
              <a:defRPr sz="1200" b="0">
                <a:solidFill>
                  <a:srgbClr val="E7B9B5"/>
                </a:solidFill>
                <a:latin typeface="DejaVu Sans"/>
                <a:ea typeface="DejaVu Sans"/>
                <a:cs typeface="DejaVu Sans"/>
              </a:defRPr>
            </a:lvl5pPr>
            <a:lvl6pPr>
              <a:defRPr sz="1200" b="0">
                <a:solidFill>
                  <a:srgbClr val="E7B9B5"/>
                </a:solidFill>
                <a:latin typeface="DejaVu Sans"/>
                <a:ea typeface="DejaVu Sans"/>
                <a:cs typeface="DejaVu Sans"/>
              </a:defRPr>
            </a:lvl6pPr>
            <a:lvl7pPr>
              <a:defRPr sz="1200" b="0">
                <a:solidFill>
                  <a:srgbClr val="E7B9B5"/>
                </a:solidFill>
                <a:latin typeface="DejaVu Sans"/>
                <a:ea typeface="DejaVu Sans"/>
                <a:cs typeface="DejaVu Sans"/>
              </a:defRPr>
            </a:lvl7pPr>
            <a:lvl8pPr>
              <a:defRPr sz="1200" b="0">
                <a:solidFill>
                  <a:srgbClr val="E7B9B5"/>
                </a:solidFill>
                <a:latin typeface="DejaVu Sans"/>
                <a:ea typeface="DejaVu Sans"/>
                <a:cs typeface="DejaVu Sans"/>
              </a:defRPr>
            </a:lvl8pPr>
            <a:lvl9pPr>
              <a:defRPr sz="1200" b="0">
                <a:solidFill>
                  <a:srgbClr val="E7B9B5"/>
                </a:solidFill>
                <a:latin typeface="DejaVu Sans"/>
                <a:ea typeface="DejaVu Sans"/>
                <a:cs typeface="DejaVu Sans"/>
              </a:defRPr>
            </a:lvl9pPr>
          </a:lstStyle>
          <a:p xmlns:a="http://schemas.openxmlformats.org/drawingml/2006/main">
            <a:pPr>
              <a:defRPr sz="1200" b="0">
                <a:solidFill>
                  <a:srgbClr val="E7B9B5"/>
                </a:solidFill>
                <a:latin typeface="DejaVu Sans"/>
                <a:ea typeface="DejaVu Sans"/>
                <a:cs typeface="DejaVu Sans"/>
              </a:defRPr>
            </a:pPr>
            <a:r>
              <a:rPr sz="1200" b="0">
                <a:solidFill>
                  <a:srgbClr val="E7B9B5"/>
                </a:solidFill>
                <a:latin typeface="DejaVu Sans"/>
                <a:ea typeface="DejaVu Sans"/>
                <a:cs typeface="DejaVu Sans"/>
              </a:rPr>
              <a:t>08</a:t>
            </a:r>
          </a:p>
        </p:txBody>
      </p:sp>
      <p:sp>
        <p:nvSpPr>
          <p:cNvPr id="2" name="text-1">
            <a:extLst xmlns:a="http://schemas.openxmlformats.org/drawingml/2006/main">
              <a:ext uri="{FF2B5EF4-FFF2-40B4-BE49-F238E27FC236}">
                <a16:creationId xmlns:a16="http://schemas.microsoft.com/office/drawing/2014/main" id="{240D1BC2-03CE-403E-B918-1F400EA41554}"/>
              </a:ext>
            </a:extLst>
          </p:cNvPr>
          <p:cNvSpPr>
            <a:spLocks xmlns:a="http://schemas.openxmlformats.org/drawingml/2006/main" noGrp="1"/>
          </p:cNvSpPr>
          <p:nvPr/>
        </p:nvSpPr>
        <p:spPr>
          <a:xfrm xmlns:a="http://schemas.openxmlformats.org/drawingml/2006/main">
            <a:off x="619125" y="762000"/>
            <a:ext cx="9525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4275" b="0">
                <a:solidFill>
                  <a:srgbClr val="E7B9B5"/>
                </a:solidFill>
                <a:latin typeface="DejaVu Serif"/>
                <a:ea typeface="DejaVu Serif"/>
                <a:cs typeface="DejaVu Serif"/>
              </a:defRPr>
            </a:defPPr>
            <a:lvl1pPr>
              <a:defRPr sz="4275" b="0">
                <a:solidFill>
                  <a:srgbClr val="E7B9B5"/>
                </a:solidFill>
                <a:latin typeface="DejaVu Serif"/>
                <a:ea typeface="DejaVu Serif"/>
                <a:cs typeface="DejaVu Serif"/>
              </a:defRPr>
            </a:lvl1pPr>
            <a:lvl2pPr>
              <a:defRPr sz="4275" b="0">
                <a:solidFill>
                  <a:srgbClr val="E7B9B5"/>
                </a:solidFill>
                <a:latin typeface="DejaVu Serif"/>
                <a:ea typeface="DejaVu Serif"/>
                <a:cs typeface="DejaVu Serif"/>
              </a:defRPr>
            </a:lvl2pPr>
            <a:lvl3pPr>
              <a:defRPr sz="4275" b="0">
                <a:solidFill>
                  <a:srgbClr val="E7B9B5"/>
                </a:solidFill>
                <a:latin typeface="DejaVu Serif"/>
                <a:ea typeface="DejaVu Serif"/>
                <a:cs typeface="DejaVu Serif"/>
              </a:defRPr>
            </a:lvl3pPr>
            <a:lvl4pPr>
              <a:defRPr sz="4275" b="0">
                <a:solidFill>
                  <a:srgbClr val="E7B9B5"/>
                </a:solidFill>
                <a:latin typeface="DejaVu Serif"/>
                <a:ea typeface="DejaVu Serif"/>
                <a:cs typeface="DejaVu Serif"/>
              </a:defRPr>
            </a:lvl4pPr>
            <a:lvl5pPr>
              <a:defRPr sz="4275" b="0">
                <a:solidFill>
                  <a:srgbClr val="E7B9B5"/>
                </a:solidFill>
                <a:latin typeface="DejaVu Serif"/>
                <a:ea typeface="DejaVu Serif"/>
                <a:cs typeface="DejaVu Serif"/>
              </a:defRPr>
            </a:lvl5pPr>
            <a:lvl6pPr>
              <a:defRPr sz="4275" b="0">
                <a:solidFill>
                  <a:srgbClr val="E7B9B5"/>
                </a:solidFill>
                <a:latin typeface="DejaVu Serif"/>
                <a:ea typeface="DejaVu Serif"/>
                <a:cs typeface="DejaVu Serif"/>
              </a:defRPr>
            </a:lvl6pPr>
            <a:lvl7pPr>
              <a:defRPr sz="4275" b="0">
                <a:solidFill>
                  <a:srgbClr val="E7B9B5"/>
                </a:solidFill>
                <a:latin typeface="DejaVu Serif"/>
                <a:ea typeface="DejaVu Serif"/>
                <a:cs typeface="DejaVu Serif"/>
              </a:defRPr>
            </a:lvl7pPr>
            <a:lvl8pPr>
              <a:defRPr sz="4275" b="0">
                <a:solidFill>
                  <a:srgbClr val="E7B9B5"/>
                </a:solidFill>
                <a:latin typeface="DejaVu Serif"/>
                <a:ea typeface="DejaVu Serif"/>
                <a:cs typeface="DejaVu Serif"/>
              </a:defRPr>
            </a:lvl8pPr>
            <a:lvl9pPr>
              <a:defRPr sz="4275" b="0">
                <a:solidFill>
                  <a:srgbClr val="E7B9B5"/>
                </a:solidFill>
                <a:latin typeface="DejaVu Serif"/>
                <a:ea typeface="DejaVu Serif"/>
                <a:cs typeface="DejaVu Serif"/>
              </a:defRPr>
            </a:lvl9pPr>
          </a:lstStyle>
          <a:p xmlns:a="http://schemas.openxmlformats.org/drawingml/2006/main">
            <a:pPr>
              <a:defRPr sz="4275" b="0">
                <a:solidFill>
                  <a:srgbClr val="E7B9B5"/>
                </a:solidFill>
                <a:latin typeface="DejaVu Serif"/>
                <a:ea typeface="DejaVu Serif"/>
                <a:cs typeface="DejaVu Serif"/>
              </a:defRPr>
            </a:pPr>
            <a:r>
              <a:rPr sz="4275" b="0">
                <a:solidFill>
                  <a:srgbClr val="E7B9B5"/>
                </a:solidFill>
                <a:latin typeface="DejaVu Serif"/>
                <a:ea typeface="DejaVu Serif"/>
                <a:cs typeface="DejaVu Serif"/>
              </a:rPr>
              <a:t>Vagueness</a:t>
            </a:r>
          </a:p>
        </p:txBody>
      </p:sp>
      <p:sp>
        <p:nvSpPr>
          <p:cNvPr id="3" name="text-2">
            <a:extLst xmlns:a="http://schemas.openxmlformats.org/drawingml/2006/main">
              <a:ext uri="{FF2B5EF4-FFF2-40B4-BE49-F238E27FC236}">
                <a16:creationId xmlns:a16="http://schemas.microsoft.com/office/drawing/2014/main" id="{186F11FE-F0DB-4E1E-9024-218137885251}"/>
              </a:ext>
            </a:extLst>
          </p:cNvPr>
          <p:cNvSpPr>
            <a:spLocks xmlns:a="http://schemas.openxmlformats.org/drawingml/2006/main" noGrp="1"/>
          </p:cNvSpPr>
          <p:nvPr/>
        </p:nvSpPr>
        <p:spPr>
          <a:xfrm xmlns:a="http://schemas.openxmlformats.org/drawingml/2006/main">
            <a:off x="619125" y="1809750"/>
            <a:ext cx="10572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000" b="0">
                <a:solidFill>
                  <a:srgbClr val="F6F0E5"/>
                </a:solidFill>
                <a:latin typeface="DejaVu Sans"/>
                <a:ea typeface="DejaVu Sans"/>
                <a:cs typeface="DejaVu Sans"/>
              </a:defRPr>
            </a:defPPr>
            <a:lvl1pPr>
              <a:defRPr sz="3000" b="0">
                <a:solidFill>
                  <a:srgbClr val="F6F0E5"/>
                </a:solidFill>
                <a:latin typeface="DejaVu Sans"/>
                <a:ea typeface="DejaVu Sans"/>
                <a:cs typeface="DejaVu Sans"/>
              </a:defRPr>
            </a:lvl1pPr>
            <a:lvl2pPr>
              <a:defRPr sz="3000" b="0">
                <a:solidFill>
                  <a:srgbClr val="F6F0E5"/>
                </a:solidFill>
                <a:latin typeface="DejaVu Sans"/>
                <a:ea typeface="DejaVu Sans"/>
                <a:cs typeface="DejaVu Sans"/>
              </a:defRPr>
            </a:lvl2pPr>
            <a:lvl3pPr>
              <a:defRPr sz="3000" b="0">
                <a:solidFill>
                  <a:srgbClr val="F6F0E5"/>
                </a:solidFill>
                <a:latin typeface="DejaVu Sans"/>
                <a:ea typeface="DejaVu Sans"/>
                <a:cs typeface="DejaVu Sans"/>
              </a:defRPr>
            </a:lvl3pPr>
            <a:lvl4pPr>
              <a:defRPr sz="3000" b="0">
                <a:solidFill>
                  <a:srgbClr val="F6F0E5"/>
                </a:solidFill>
                <a:latin typeface="DejaVu Sans"/>
                <a:ea typeface="DejaVu Sans"/>
                <a:cs typeface="DejaVu Sans"/>
              </a:defRPr>
            </a:lvl4pPr>
            <a:lvl5pPr>
              <a:defRPr sz="3000" b="0">
                <a:solidFill>
                  <a:srgbClr val="F6F0E5"/>
                </a:solidFill>
                <a:latin typeface="DejaVu Sans"/>
                <a:ea typeface="DejaVu Sans"/>
                <a:cs typeface="DejaVu Sans"/>
              </a:defRPr>
            </a:lvl5pPr>
            <a:lvl6pPr>
              <a:defRPr sz="3000" b="0">
                <a:solidFill>
                  <a:srgbClr val="F6F0E5"/>
                </a:solidFill>
                <a:latin typeface="DejaVu Sans"/>
                <a:ea typeface="DejaVu Sans"/>
                <a:cs typeface="DejaVu Sans"/>
              </a:defRPr>
            </a:lvl6pPr>
            <a:lvl7pPr>
              <a:defRPr sz="3000" b="0">
                <a:solidFill>
                  <a:srgbClr val="F6F0E5"/>
                </a:solidFill>
                <a:latin typeface="DejaVu Sans"/>
                <a:ea typeface="DejaVu Sans"/>
                <a:cs typeface="DejaVu Sans"/>
              </a:defRPr>
            </a:lvl7pPr>
            <a:lvl8pPr>
              <a:defRPr sz="3000" b="0">
                <a:solidFill>
                  <a:srgbClr val="F6F0E5"/>
                </a:solidFill>
                <a:latin typeface="DejaVu Sans"/>
                <a:ea typeface="DejaVu Sans"/>
                <a:cs typeface="DejaVu Sans"/>
              </a:defRPr>
            </a:lvl8pPr>
            <a:lvl9pPr>
              <a:defRPr sz="3000" b="0">
                <a:solidFill>
                  <a:srgbClr val="F6F0E5"/>
                </a:solidFill>
                <a:latin typeface="DejaVu Sans"/>
                <a:ea typeface="DejaVu Sans"/>
                <a:cs typeface="DejaVu Sans"/>
              </a:defRPr>
            </a:lvl9pPr>
          </a:lstStyle>
          <a:p xmlns:a="http://schemas.openxmlformats.org/drawingml/2006/main">
            <a:pPr>
              <a:defRPr sz="3000" b="0">
                <a:solidFill>
                  <a:srgbClr val="F6F0E5"/>
                </a:solidFill>
                <a:latin typeface="DejaVu Sans"/>
                <a:ea typeface="DejaVu Sans"/>
                <a:cs typeface="DejaVu Sans"/>
              </a:defRPr>
            </a:pPr>
            <a:r>
              <a:rPr sz="3000" b="0">
                <a:solidFill>
                  <a:srgbClr val="F6F0E5"/>
                </a:solidFill>
                <a:latin typeface="DejaVu Sans"/>
                <a:ea typeface="DejaVu Sans"/>
                <a:cs typeface="DejaVu Sans"/>
              </a:rPr>
              <a:t>“What exactly could get me fired?”</a:t>
            </a:r>
          </a:p>
        </p:txBody>
      </p:sp>
      <p:sp>
        <p:nvSpPr>
          <p:cNvPr id="4" name="text-3">
            <a:extLst xmlns:a="http://schemas.openxmlformats.org/drawingml/2006/main">
              <a:ext uri="{FF2B5EF4-FFF2-40B4-BE49-F238E27FC236}">
                <a16:creationId xmlns:a16="http://schemas.microsoft.com/office/drawing/2014/main" id="{02B5CAFE-6C9B-4AC7-BEDF-86E5DA8A527B}"/>
              </a:ext>
            </a:extLst>
          </p:cNvPr>
          <p:cNvSpPr>
            <a:spLocks xmlns:a="http://schemas.openxmlformats.org/drawingml/2006/main" noGrp="1"/>
          </p:cNvSpPr>
          <p:nvPr/>
        </p:nvSpPr>
        <p:spPr>
          <a:xfrm xmlns:a="http://schemas.openxmlformats.org/drawingml/2006/main">
            <a:off x="619125" y="3333750"/>
            <a:ext cx="9525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4275" b="0">
                <a:solidFill>
                  <a:srgbClr val="E7B9B5"/>
                </a:solidFill>
                <a:latin typeface="DejaVu Serif"/>
                <a:ea typeface="DejaVu Serif"/>
                <a:cs typeface="DejaVu Serif"/>
              </a:defRPr>
            </a:defPPr>
            <a:lvl1pPr>
              <a:defRPr sz="4275" b="0">
                <a:solidFill>
                  <a:srgbClr val="E7B9B5"/>
                </a:solidFill>
                <a:latin typeface="DejaVu Serif"/>
                <a:ea typeface="DejaVu Serif"/>
                <a:cs typeface="DejaVu Serif"/>
              </a:defRPr>
            </a:lvl1pPr>
            <a:lvl2pPr>
              <a:defRPr sz="4275" b="0">
                <a:solidFill>
                  <a:srgbClr val="E7B9B5"/>
                </a:solidFill>
                <a:latin typeface="DejaVu Serif"/>
                <a:ea typeface="DejaVu Serif"/>
                <a:cs typeface="DejaVu Serif"/>
              </a:defRPr>
            </a:lvl2pPr>
            <a:lvl3pPr>
              <a:defRPr sz="4275" b="0">
                <a:solidFill>
                  <a:srgbClr val="E7B9B5"/>
                </a:solidFill>
                <a:latin typeface="DejaVu Serif"/>
                <a:ea typeface="DejaVu Serif"/>
                <a:cs typeface="DejaVu Serif"/>
              </a:defRPr>
            </a:lvl3pPr>
            <a:lvl4pPr>
              <a:defRPr sz="4275" b="0">
                <a:solidFill>
                  <a:srgbClr val="E7B9B5"/>
                </a:solidFill>
                <a:latin typeface="DejaVu Serif"/>
                <a:ea typeface="DejaVu Serif"/>
                <a:cs typeface="DejaVu Serif"/>
              </a:defRPr>
            </a:lvl4pPr>
            <a:lvl5pPr>
              <a:defRPr sz="4275" b="0">
                <a:solidFill>
                  <a:srgbClr val="E7B9B5"/>
                </a:solidFill>
                <a:latin typeface="DejaVu Serif"/>
                <a:ea typeface="DejaVu Serif"/>
                <a:cs typeface="DejaVu Serif"/>
              </a:defRPr>
            </a:lvl5pPr>
            <a:lvl6pPr>
              <a:defRPr sz="4275" b="0">
                <a:solidFill>
                  <a:srgbClr val="E7B9B5"/>
                </a:solidFill>
                <a:latin typeface="DejaVu Serif"/>
                <a:ea typeface="DejaVu Serif"/>
                <a:cs typeface="DejaVu Serif"/>
              </a:defRPr>
            </a:lvl6pPr>
            <a:lvl7pPr>
              <a:defRPr sz="4275" b="0">
                <a:solidFill>
                  <a:srgbClr val="E7B9B5"/>
                </a:solidFill>
                <a:latin typeface="DejaVu Serif"/>
                <a:ea typeface="DejaVu Serif"/>
                <a:cs typeface="DejaVu Serif"/>
              </a:defRPr>
            </a:lvl7pPr>
            <a:lvl8pPr>
              <a:defRPr sz="4275" b="0">
                <a:solidFill>
                  <a:srgbClr val="E7B9B5"/>
                </a:solidFill>
                <a:latin typeface="DejaVu Serif"/>
                <a:ea typeface="DejaVu Serif"/>
                <a:cs typeface="DejaVu Serif"/>
              </a:defRPr>
            </a:lvl8pPr>
            <a:lvl9pPr>
              <a:defRPr sz="4275" b="0">
                <a:solidFill>
                  <a:srgbClr val="E7B9B5"/>
                </a:solidFill>
                <a:latin typeface="DejaVu Serif"/>
                <a:ea typeface="DejaVu Serif"/>
                <a:cs typeface="DejaVu Serif"/>
              </a:defRPr>
            </a:lvl9pPr>
          </a:lstStyle>
          <a:p xmlns:a="http://schemas.openxmlformats.org/drawingml/2006/main">
            <a:pPr>
              <a:defRPr sz="4275" b="0">
                <a:solidFill>
                  <a:srgbClr val="E7B9B5"/>
                </a:solidFill>
                <a:latin typeface="DejaVu Serif"/>
                <a:ea typeface="DejaVu Serif"/>
                <a:cs typeface="DejaVu Serif"/>
              </a:defRPr>
            </a:pPr>
            <a:r>
              <a:rPr sz="4275" b="0">
                <a:solidFill>
                  <a:srgbClr val="E7B9B5"/>
                </a:solidFill>
                <a:latin typeface="DejaVu Serif"/>
                <a:ea typeface="DejaVu Serif"/>
                <a:cs typeface="DejaVu Serif"/>
              </a:rPr>
              <a:t>Overbreadth</a:t>
            </a:r>
          </a:p>
        </p:txBody>
      </p:sp>
      <p:sp>
        <p:nvSpPr>
          <p:cNvPr id="5" name="text-4">
            <a:extLst xmlns:a="http://schemas.openxmlformats.org/drawingml/2006/main">
              <a:ext uri="{FF2B5EF4-FFF2-40B4-BE49-F238E27FC236}">
                <a16:creationId xmlns:a16="http://schemas.microsoft.com/office/drawing/2014/main" id="{B8A3F7D6-FB28-4D13-A5D7-F340AEB7B5AE}"/>
              </a:ext>
            </a:extLst>
          </p:cNvPr>
          <p:cNvSpPr>
            <a:spLocks xmlns:a="http://schemas.openxmlformats.org/drawingml/2006/main" noGrp="1"/>
          </p:cNvSpPr>
          <p:nvPr/>
        </p:nvSpPr>
        <p:spPr>
          <a:xfrm xmlns:a="http://schemas.openxmlformats.org/drawingml/2006/main">
            <a:off x="619125" y="4381500"/>
            <a:ext cx="105727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000" b="0">
                <a:solidFill>
                  <a:srgbClr val="F6F0E5"/>
                </a:solidFill>
                <a:latin typeface="DejaVu Sans"/>
                <a:ea typeface="DejaVu Sans"/>
                <a:cs typeface="DejaVu Sans"/>
              </a:defRPr>
            </a:defPPr>
            <a:lvl1pPr>
              <a:defRPr sz="3000" b="0">
                <a:solidFill>
                  <a:srgbClr val="F6F0E5"/>
                </a:solidFill>
                <a:latin typeface="DejaVu Sans"/>
                <a:ea typeface="DejaVu Sans"/>
                <a:cs typeface="DejaVu Sans"/>
              </a:defRPr>
            </a:lvl1pPr>
            <a:lvl2pPr>
              <a:defRPr sz="3000" b="0">
                <a:solidFill>
                  <a:srgbClr val="F6F0E5"/>
                </a:solidFill>
                <a:latin typeface="DejaVu Sans"/>
                <a:ea typeface="DejaVu Sans"/>
                <a:cs typeface="DejaVu Sans"/>
              </a:defRPr>
            </a:lvl2pPr>
            <a:lvl3pPr>
              <a:defRPr sz="3000" b="0">
                <a:solidFill>
                  <a:srgbClr val="F6F0E5"/>
                </a:solidFill>
                <a:latin typeface="DejaVu Sans"/>
                <a:ea typeface="DejaVu Sans"/>
                <a:cs typeface="DejaVu Sans"/>
              </a:defRPr>
            </a:lvl3pPr>
            <a:lvl4pPr>
              <a:defRPr sz="3000" b="0">
                <a:solidFill>
                  <a:srgbClr val="F6F0E5"/>
                </a:solidFill>
                <a:latin typeface="DejaVu Sans"/>
                <a:ea typeface="DejaVu Sans"/>
                <a:cs typeface="DejaVu Sans"/>
              </a:defRPr>
            </a:lvl4pPr>
            <a:lvl5pPr>
              <a:defRPr sz="3000" b="0">
                <a:solidFill>
                  <a:srgbClr val="F6F0E5"/>
                </a:solidFill>
                <a:latin typeface="DejaVu Sans"/>
                <a:ea typeface="DejaVu Sans"/>
                <a:cs typeface="DejaVu Sans"/>
              </a:defRPr>
            </a:lvl5pPr>
            <a:lvl6pPr>
              <a:defRPr sz="3000" b="0">
                <a:solidFill>
                  <a:srgbClr val="F6F0E5"/>
                </a:solidFill>
                <a:latin typeface="DejaVu Sans"/>
                <a:ea typeface="DejaVu Sans"/>
                <a:cs typeface="DejaVu Sans"/>
              </a:defRPr>
            </a:lvl6pPr>
            <a:lvl7pPr>
              <a:defRPr sz="3000" b="0">
                <a:solidFill>
                  <a:srgbClr val="F6F0E5"/>
                </a:solidFill>
                <a:latin typeface="DejaVu Sans"/>
                <a:ea typeface="DejaVu Sans"/>
                <a:cs typeface="DejaVu Sans"/>
              </a:defRPr>
            </a:lvl7pPr>
            <a:lvl8pPr>
              <a:defRPr sz="3000" b="0">
                <a:solidFill>
                  <a:srgbClr val="F6F0E5"/>
                </a:solidFill>
                <a:latin typeface="DejaVu Sans"/>
                <a:ea typeface="DejaVu Sans"/>
                <a:cs typeface="DejaVu Sans"/>
              </a:defRPr>
            </a:lvl8pPr>
            <a:lvl9pPr>
              <a:defRPr sz="3000" b="0">
                <a:solidFill>
                  <a:srgbClr val="F6F0E5"/>
                </a:solidFill>
                <a:latin typeface="DejaVu Sans"/>
                <a:ea typeface="DejaVu Sans"/>
                <a:cs typeface="DejaVu Sans"/>
              </a:defRPr>
            </a:lvl9pPr>
          </a:lstStyle>
          <a:p xmlns:a="http://schemas.openxmlformats.org/drawingml/2006/main">
            <a:pPr>
              <a:defRPr sz="3000" b="0">
                <a:solidFill>
                  <a:srgbClr val="F6F0E5"/>
                </a:solidFill>
                <a:latin typeface="DejaVu Sans"/>
                <a:ea typeface="DejaVu Sans"/>
                <a:cs typeface="DejaVu Sans"/>
              </a:defRPr>
            </a:pPr>
            <a:r>
              <a:rPr sz="3000" b="0">
                <a:solidFill>
                  <a:srgbClr val="F6F0E5"/>
                </a:solidFill>
                <a:latin typeface="DejaVu Sans"/>
                <a:ea typeface="DejaVu Sans"/>
                <a:cs typeface="DejaVu Sans"/>
              </a:rPr>
              <a:t>“How much protected expression</a:t>
            </a:r>
          </a:p>
          <a:p xmlns:a="http://schemas.openxmlformats.org/drawingml/2006/main">
            <a:pPr>
              <a:defRPr sz="3000" b="0">
                <a:solidFill>
                  <a:srgbClr val="F6F0E5"/>
                </a:solidFill>
                <a:latin typeface="DejaVu Sans"/>
                <a:ea typeface="DejaVu Sans"/>
                <a:cs typeface="DejaVu Sans"/>
              </a:defRPr>
            </a:pPr>
            <a:r>
              <a:rPr sz="3000" b="0">
                <a:solidFill>
                  <a:srgbClr val="F6F0E5"/>
                </a:solidFill>
                <a:latin typeface="DejaVu Sans"/>
                <a:ea typeface="DejaVu Sans"/>
                <a:cs typeface="DejaVu Sans"/>
              </a:rPr>
              <a:t>does this rule reach?”</a:t>
            </a:r>
          </a:p>
        </p:txBody>
      </p:sp>
    </p:spTree>
    <p:extLst>
      <p:ext uri="{BB962C8B-B14F-4D97-AF65-F5344CB8AC3E}">
        <p14:creationId xmlns:p14="http://schemas.microsoft.com/office/powerpoint/2010/main" val="611040561"/>
      </p:ext>
    </p:extLst>
  </p:cSld>
</p:sld>
</file>

<file path=ppt/slides/slide9.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729113FF-73E8-4904-95A5-A9E9ECBDFD37}"/>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09</a:t>
            </a:r>
          </a:p>
        </p:txBody>
      </p:sp>
      <p:sp>
        <p:nvSpPr>
          <p:cNvPr id="2" name="text-1">
            <a:extLst xmlns:a="http://schemas.openxmlformats.org/drawingml/2006/main">
              <a:ext uri="{FF2B5EF4-FFF2-40B4-BE49-F238E27FC236}">
                <a16:creationId xmlns:a16="http://schemas.microsoft.com/office/drawing/2014/main" id="{56378D62-8962-4884-B752-8886CA88AB43}"/>
              </a:ext>
            </a:extLst>
          </p:cNvPr>
          <p:cNvSpPr>
            <a:spLocks xmlns:a="http://schemas.openxmlformats.org/drawingml/2006/main" noGrp="1"/>
          </p:cNvSpPr>
          <p:nvPr/>
        </p:nvSpPr>
        <p:spPr>
          <a:xfrm xmlns:a="http://schemas.openxmlformats.org/drawingml/2006/main">
            <a:off x="619125" y="533400"/>
            <a:ext cx="107632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0">
                <a:solidFill>
                  <a:srgbClr val="38243B"/>
                </a:solidFill>
                <a:latin typeface="DejaVu Serif"/>
                <a:ea typeface="DejaVu Serif"/>
                <a:cs typeface="DejaVu Serif"/>
              </a:defRPr>
            </a:defPPr>
            <a:lvl1pPr>
              <a:defRPr sz="3450" b="0">
                <a:solidFill>
                  <a:srgbClr val="38243B"/>
                </a:solidFill>
                <a:latin typeface="DejaVu Serif"/>
                <a:ea typeface="DejaVu Serif"/>
                <a:cs typeface="DejaVu Serif"/>
              </a:defRPr>
            </a:lvl1pPr>
            <a:lvl2pPr>
              <a:defRPr sz="3450" b="0">
                <a:solidFill>
                  <a:srgbClr val="38243B"/>
                </a:solidFill>
                <a:latin typeface="DejaVu Serif"/>
                <a:ea typeface="DejaVu Serif"/>
                <a:cs typeface="DejaVu Serif"/>
              </a:defRPr>
            </a:lvl2pPr>
            <a:lvl3pPr>
              <a:defRPr sz="3450" b="0">
                <a:solidFill>
                  <a:srgbClr val="38243B"/>
                </a:solidFill>
                <a:latin typeface="DejaVu Serif"/>
                <a:ea typeface="DejaVu Serif"/>
                <a:cs typeface="DejaVu Serif"/>
              </a:defRPr>
            </a:lvl3pPr>
            <a:lvl4pPr>
              <a:defRPr sz="3450" b="0">
                <a:solidFill>
                  <a:srgbClr val="38243B"/>
                </a:solidFill>
                <a:latin typeface="DejaVu Serif"/>
                <a:ea typeface="DejaVu Serif"/>
                <a:cs typeface="DejaVu Serif"/>
              </a:defRPr>
            </a:lvl4pPr>
            <a:lvl5pPr>
              <a:defRPr sz="3450" b="0">
                <a:solidFill>
                  <a:srgbClr val="38243B"/>
                </a:solidFill>
                <a:latin typeface="DejaVu Serif"/>
                <a:ea typeface="DejaVu Serif"/>
                <a:cs typeface="DejaVu Serif"/>
              </a:defRPr>
            </a:lvl5pPr>
            <a:lvl6pPr>
              <a:defRPr sz="3450" b="0">
                <a:solidFill>
                  <a:srgbClr val="38243B"/>
                </a:solidFill>
                <a:latin typeface="DejaVu Serif"/>
                <a:ea typeface="DejaVu Serif"/>
                <a:cs typeface="DejaVu Serif"/>
              </a:defRPr>
            </a:lvl6pPr>
            <a:lvl7pPr>
              <a:defRPr sz="3450" b="0">
                <a:solidFill>
                  <a:srgbClr val="38243B"/>
                </a:solidFill>
                <a:latin typeface="DejaVu Serif"/>
                <a:ea typeface="DejaVu Serif"/>
                <a:cs typeface="DejaVu Serif"/>
              </a:defRPr>
            </a:lvl7pPr>
            <a:lvl8pPr>
              <a:defRPr sz="3450" b="0">
                <a:solidFill>
                  <a:srgbClr val="38243B"/>
                </a:solidFill>
                <a:latin typeface="DejaVu Serif"/>
                <a:ea typeface="DejaVu Serif"/>
                <a:cs typeface="DejaVu Serif"/>
              </a:defRPr>
            </a:lvl8pPr>
            <a:lvl9pPr>
              <a:defRPr sz="3450" b="0">
                <a:solidFill>
                  <a:srgbClr val="38243B"/>
                </a:solidFill>
                <a:latin typeface="DejaVu Serif"/>
                <a:ea typeface="DejaVu Serif"/>
                <a:cs typeface="DejaVu Serif"/>
              </a:defRPr>
            </a:lvl9pPr>
          </a:lstStyle>
          <a:p xmlns:a="http://schemas.openxmlformats.org/drawingml/2006/main">
            <a:pPr>
              <a:defRPr sz="3450" b="0">
                <a:solidFill>
                  <a:srgbClr val="38243B"/>
                </a:solidFill>
                <a:latin typeface="DejaVu Serif"/>
                <a:ea typeface="DejaVu Serif"/>
                <a:cs typeface="DejaVu Serif"/>
              </a:defRPr>
            </a:pPr>
            <a:r>
              <a:rPr sz="3450" b="0">
                <a:solidFill>
                  <a:srgbClr val="38243B"/>
                </a:solidFill>
                <a:latin typeface="DejaVu Serif"/>
                <a:ea typeface="DejaVu Serif"/>
                <a:cs typeface="DejaVu Serif"/>
              </a:rPr>
              <a:t>Before anyone faces discipline</a:t>
            </a:r>
          </a:p>
        </p:txBody>
      </p:sp>
      <p:sp>
        <p:nvSpPr>
          <p:cNvPr id="3" name="text-2">
            <a:extLst xmlns:a="http://schemas.openxmlformats.org/drawingml/2006/main">
              <a:ext uri="{FF2B5EF4-FFF2-40B4-BE49-F238E27FC236}">
                <a16:creationId xmlns:a16="http://schemas.microsoft.com/office/drawing/2014/main" id="{8C3D2EC8-7D43-416B-828A-297069B37072}"/>
              </a:ext>
            </a:extLst>
          </p:cNvPr>
          <p:cNvSpPr>
            <a:spLocks xmlns:a="http://schemas.openxmlformats.org/drawingml/2006/main" noGrp="1"/>
          </p:cNvSpPr>
          <p:nvPr/>
        </p:nvSpPr>
        <p:spPr>
          <a:xfrm xmlns:a="http://schemas.openxmlformats.org/drawingml/2006/main">
            <a:off x="619125" y="2000250"/>
            <a:ext cx="106680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0">
                <a:solidFill>
                  <a:srgbClr val="38243B"/>
                </a:solidFill>
                <a:latin typeface="DejaVu Serif"/>
                <a:ea typeface="DejaVu Serif"/>
                <a:cs typeface="DejaVu Serif"/>
              </a:defRPr>
            </a:defPPr>
            <a:lvl1pPr>
              <a:defRPr sz="3225" b="0">
                <a:solidFill>
                  <a:srgbClr val="38243B"/>
                </a:solidFill>
                <a:latin typeface="DejaVu Serif"/>
                <a:ea typeface="DejaVu Serif"/>
                <a:cs typeface="DejaVu Serif"/>
              </a:defRPr>
            </a:lvl1pPr>
            <a:lvl2pPr>
              <a:defRPr sz="3225" b="0">
                <a:solidFill>
                  <a:srgbClr val="38243B"/>
                </a:solidFill>
                <a:latin typeface="DejaVu Serif"/>
                <a:ea typeface="DejaVu Serif"/>
                <a:cs typeface="DejaVu Serif"/>
              </a:defRPr>
            </a:lvl2pPr>
            <a:lvl3pPr>
              <a:defRPr sz="3225" b="0">
                <a:solidFill>
                  <a:srgbClr val="38243B"/>
                </a:solidFill>
                <a:latin typeface="DejaVu Serif"/>
                <a:ea typeface="DejaVu Serif"/>
                <a:cs typeface="DejaVu Serif"/>
              </a:defRPr>
            </a:lvl3pPr>
            <a:lvl4pPr>
              <a:defRPr sz="3225" b="0">
                <a:solidFill>
                  <a:srgbClr val="38243B"/>
                </a:solidFill>
                <a:latin typeface="DejaVu Serif"/>
                <a:ea typeface="DejaVu Serif"/>
                <a:cs typeface="DejaVu Serif"/>
              </a:defRPr>
            </a:lvl4pPr>
            <a:lvl5pPr>
              <a:defRPr sz="3225" b="0">
                <a:solidFill>
                  <a:srgbClr val="38243B"/>
                </a:solidFill>
                <a:latin typeface="DejaVu Serif"/>
                <a:ea typeface="DejaVu Serif"/>
                <a:cs typeface="DejaVu Serif"/>
              </a:defRPr>
            </a:lvl5pPr>
            <a:lvl6pPr>
              <a:defRPr sz="3225" b="0">
                <a:solidFill>
                  <a:srgbClr val="38243B"/>
                </a:solidFill>
                <a:latin typeface="DejaVu Serif"/>
                <a:ea typeface="DejaVu Serif"/>
                <a:cs typeface="DejaVu Serif"/>
              </a:defRPr>
            </a:lvl6pPr>
            <a:lvl7pPr>
              <a:defRPr sz="3225" b="0">
                <a:solidFill>
                  <a:srgbClr val="38243B"/>
                </a:solidFill>
                <a:latin typeface="DejaVu Serif"/>
                <a:ea typeface="DejaVu Serif"/>
                <a:cs typeface="DejaVu Serif"/>
              </a:defRPr>
            </a:lvl7pPr>
            <a:lvl8pPr>
              <a:defRPr sz="3225" b="0">
                <a:solidFill>
                  <a:srgbClr val="38243B"/>
                </a:solidFill>
                <a:latin typeface="DejaVu Serif"/>
                <a:ea typeface="DejaVu Serif"/>
                <a:cs typeface="DejaVu Serif"/>
              </a:defRPr>
            </a:lvl8pPr>
            <a:lvl9pPr>
              <a:defRPr sz="3225" b="0">
                <a:solidFill>
                  <a:srgbClr val="38243B"/>
                </a:solidFill>
                <a:latin typeface="DejaVu Serif"/>
                <a:ea typeface="DejaVu Serif"/>
                <a:cs typeface="DejaVu Serif"/>
              </a:defRPr>
            </a:lvl9pPr>
          </a:lstStyle>
          <a:p xmlns:a="http://schemas.openxmlformats.org/drawingml/2006/main">
            <a:pPr>
              <a:defRPr sz="3225" b="0">
                <a:solidFill>
                  <a:srgbClr val="38243B"/>
                </a:solidFill>
                <a:latin typeface="DejaVu Serif"/>
                <a:ea typeface="DejaVu Serif"/>
                <a:cs typeface="DejaVu Serif"/>
              </a:defRPr>
            </a:pPr>
            <a:r>
              <a:rPr sz="3225" b="0">
                <a:solidFill>
                  <a:srgbClr val="38243B"/>
                </a:solidFill>
                <a:latin typeface="DejaVu Serif"/>
                <a:ea typeface="DejaVu Serif"/>
                <a:cs typeface="DejaVu Serif"/>
              </a:rPr>
              <a:t>Your employment depends on avoiding</a:t>
            </a:r>
          </a:p>
          <a:p xmlns:a="http://schemas.openxmlformats.org/drawingml/2006/main">
            <a:pPr>
              <a:defRPr sz="3225" b="0">
                <a:solidFill>
                  <a:srgbClr val="38243B"/>
                </a:solidFill>
                <a:latin typeface="DejaVu Serif"/>
                <a:ea typeface="DejaVu Serif"/>
                <a:cs typeface="DejaVu Serif"/>
              </a:defRPr>
            </a:pPr>
            <a:r>
              <a:rPr sz="3225" b="0">
                <a:solidFill>
                  <a:srgbClr val="38243B"/>
                </a:solidFill>
                <a:latin typeface="DejaVu Serif"/>
                <a:ea typeface="DejaVu Serif"/>
                <a:cs typeface="DejaVu Serif"/>
              </a:rPr>
              <a:t>“subversive” teaching.</a:t>
            </a:r>
          </a:p>
        </p:txBody>
      </p:sp>
      <p:sp>
        <p:nvSpPr>
          <p:cNvPr id="4" name="text-3">
            <a:extLst xmlns:a="http://schemas.openxmlformats.org/drawingml/2006/main">
              <a:ext uri="{FF2B5EF4-FFF2-40B4-BE49-F238E27FC236}">
                <a16:creationId xmlns:a16="http://schemas.microsoft.com/office/drawing/2014/main" id="{E21368DE-0D21-43BC-9FFB-B20BA67E2493}"/>
              </a:ext>
            </a:extLst>
          </p:cNvPr>
          <p:cNvSpPr>
            <a:spLocks xmlns:a="http://schemas.openxmlformats.org/drawingml/2006/main" noGrp="1"/>
          </p:cNvSpPr>
          <p:nvPr/>
        </p:nvSpPr>
        <p:spPr>
          <a:xfrm xmlns:a="http://schemas.openxmlformats.org/drawingml/2006/main">
            <a:off x="619125" y="4191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0">
                <a:solidFill>
                  <a:srgbClr val="B94F2E"/>
                </a:solidFill>
                <a:latin typeface="DejaVu Sans"/>
                <a:ea typeface="DejaVu Sans"/>
                <a:cs typeface="DejaVu Sans"/>
              </a:defRPr>
            </a:defPPr>
            <a:lvl1pPr>
              <a:defRPr sz="2775" b="0">
                <a:solidFill>
                  <a:srgbClr val="B94F2E"/>
                </a:solidFill>
                <a:latin typeface="DejaVu Sans"/>
                <a:ea typeface="DejaVu Sans"/>
                <a:cs typeface="DejaVu Sans"/>
              </a:defRPr>
            </a:lvl1pPr>
            <a:lvl2pPr>
              <a:defRPr sz="2775" b="0">
                <a:solidFill>
                  <a:srgbClr val="B94F2E"/>
                </a:solidFill>
                <a:latin typeface="DejaVu Sans"/>
                <a:ea typeface="DejaVu Sans"/>
                <a:cs typeface="DejaVu Sans"/>
              </a:defRPr>
            </a:lvl2pPr>
            <a:lvl3pPr>
              <a:defRPr sz="2775" b="0">
                <a:solidFill>
                  <a:srgbClr val="B94F2E"/>
                </a:solidFill>
                <a:latin typeface="DejaVu Sans"/>
                <a:ea typeface="DejaVu Sans"/>
                <a:cs typeface="DejaVu Sans"/>
              </a:defRPr>
            </a:lvl3pPr>
            <a:lvl4pPr>
              <a:defRPr sz="2775" b="0">
                <a:solidFill>
                  <a:srgbClr val="B94F2E"/>
                </a:solidFill>
                <a:latin typeface="DejaVu Sans"/>
                <a:ea typeface="DejaVu Sans"/>
                <a:cs typeface="DejaVu Sans"/>
              </a:defRPr>
            </a:lvl4pPr>
            <a:lvl5pPr>
              <a:defRPr sz="2775" b="0">
                <a:solidFill>
                  <a:srgbClr val="B94F2E"/>
                </a:solidFill>
                <a:latin typeface="DejaVu Sans"/>
                <a:ea typeface="DejaVu Sans"/>
                <a:cs typeface="DejaVu Sans"/>
              </a:defRPr>
            </a:lvl5pPr>
            <a:lvl6pPr>
              <a:defRPr sz="2775" b="0">
                <a:solidFill>
                  <a:srgbClr val="B94F2E"/>
                </a:solidFill>
                <a:latin typeface="DejaVu Sans"/>
                <a:ea typeface="DejaVu Sans"/>
                <a:cs typeface="DejaVu Sans"/>
              </a:defRPr>
            </a:lvl6pPr>
            <a:lvl7pPr>
              <a:defRPr sz="2775" b="0">
                <a:solidFill>
                  <a:srgbClr val="B94F2E"/>
                </a:solidFill>
                <a:latin typeface="DejaVu Sans"/>
                <a:ea typeface="DejaVu Sans"/>
                <a:cs typeface="DejaVu Sans"/>
              </a:defRPr>
            </a:lvl7pPr>
            <a:lvl8pPr>
              <a:defRPr sz="2775" b="0">
                <a:solidFill>
                  <a:srgbClr val="B94F2E"/>
                </a:solidFill>
                <a:latin typeface="DejaVu Sans"/>
                <a:ea typeface="DejaVu Sans"/>
                <a:cs typeface="DejaVu Sans"/>
              </a:defRPr>
            </a:lvl8pPr>
            <a:lvl9pPr>
              <a:defRPr sz="2775" b="0">
                <a:solidFill>
                  <a:srgbClr val="B94F2E"/>
                </a:solidFill>
                <a:latin typeface="DejaVu Sans"/>
                <a:ea typeface="DejaVu Sans"/>
                <a:cs typeface="DejaVu Sans"/>
              </a:defRPr>
            </a:lvl9pPr>
          </a:lstStyle>
          <a:p xmlns:a="http://schemas.openxmlformats.org/drawingml/2006/main">
            <a:pPr>
              <a:defRPr sz="2775" b="0">
                <a:solidFill>
                  <a:srgbClr val="B94F2E"/>
                </a:solidFill>
                <a:latin typeface="DejaVu Sans"/>
                <a:ea typeface="DejaVu Sans"/>
                <a:cs typeface="DejaVu Sans"/>
              </a:defRPr>
            </a:pPr>
            <a:r>
              <a:rPr sz="2775" b="0">
                <a:solidFill>
                  <a:srgbClr val="B94F2E"/>
                </a:solidFill>
                <a:latin typeface="DejaVu Sans"/>
                <a:ea typeface="DejaVu Sans"/>
                <a:cs typeface="DejaVu Sans"/>
              </a:rPr>
              <a:t>What might you stop assigning or discussing?</a:t>
            </a:r>
          </a:p>
        </p:txBody>
      </p:sp>
      <p:sp>
        <p:nvSpPr>
          <p:cNvPr id="5" name="text-4">
            <a:extLst xmlns:a="http://schemas.openxmlformats.org/drawingml/2006/main">
              <a:ext uri="{FF2B5EF4-FFF2-40B4-BE49-F238E27FC236}">
                <a16:creationId xmlns:a16="http://schemas.microsoft.com/office/drawing/2014/main" id="{9764F2E5-6F91-44BD-895C-090D68D44168}"/>
              </a:ext>
            </a:extLst>
          </p:cNvPr>
          <p:cNvSpPr>
            <a:spLocks xmlns:a="http://schemas.openxmlformats.org/drawingml/2006/main" noGrp="1"/>
          </p:cNvSpPr>
          <p:nvPr/>
        </p:nvSpPr>
        <p:spPr>
          <a:xfrm xmlns:a="http://schemas.openxmlformats.org/drawingml/2006/main">
            <a:off x="619125" y="6029325"/>
            <a:ext cx="10382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6B5868"/>
                </a:solidFill>
                <a:latin typeface="DejaVu Sans"/>
                <a:ea typeface="DejaVu Sans"/>
                <a:cs typeface="DejaVu Sans"/>
              </a:defRPr>
            </a:defPPr>
            <a:lvl1pPr>
              <a:defRPr sz="1125" b="0">
                <a:solidFill>
                  <a:srgbClr val="6B5868"/>
                </a:solidFill>
                <a:latin typeface="DejaVu Sans"/>
                <a:ea typeface="DejaVu Sans"/>
                <a:cs typeface="DejaVu Sans"/>
              </a:defRPr>
            </a:lvl1pPr>
            <a:lvl2pPr>
              <a:defRPr sz="1125" b="0">
                <a:solidFill>
                  <a:srgbClr val="6B5868"/>
                </a:solidFill>
                <a:latin typeface="DejaVu Sans"/>
                <a:ea typeface="DejaVu Sans"/>
                <a:cs typeface="DejaVu Sans"/>
              </a:defRPr>
            </a:lvl2pPr>
            <a:lvl3pPr>
              <a:defRPr sz="1125" b="0">
                <a:solidFill>
                  <a:srgbClr val="6B5868"/>
                </a:solidFill>
                <a:latin typeface="DejaVu Sans"/>
                <a:ea typeface="DejaVu Sans"/>
                <a:cs typeface="DejaVu Sans"/>
              </a:defRPr>
            </a:lvl3pPr>
            <a:lvl4pPr>
              <a:defRPr sz="1125" b="0">
                <a:solidFill>
                  <a:srgbClr val="6B5868"/>
                </a:solidFill>
                <a:latin typeface="DejaVu Sans"/>
                <a:ea typeface="DejaVu Sans"/>
                <a:cs typeface="DejaVu Sans"/>
              </a:defRPr>
            </a:lvl4pPr>
            <a:lvl5pPr>
              <a:defRPr sz="1125" b="0">
                <a:solidFill>
                  <a:srgbClr val="6B5868"/>
                </a:solidFill>
                <a:latin typeface="DejaVu Sans"/>
                <a:ea typeface="DejaVu Sans"/>
                <a:cs typeface="DejaVu Sans"/>
              </a:defRPr>
            </a:lvl5pPr>
            <a:lvl6pPr>
              <a:defRPr sz="1125" b="0">
                <a:solidFill>
                  <a:srgbClr val="6B5868"/>
                </a:solidFill>
                <a:latin typeface="DejaVu Sans"/>
                <a:ea typeface="DejaVu Sans"/>
                <a:cs typeface="DejaVu Sans"/>
              </a:defRPr>
            </a:lvl6pPr>
            <a:lvl7pPr>
              <a:defRPr sz="1125" b="0">
                <a:solidFill>
                  <a:srgbClr val="6B5868"/>
                </a:solidFill>
                <a:latin typeface="DejaVu Sans"/>
                <a:ea typeface="DejaVu Sans"/>
                <a:cs typeface="DejaVu Sans"/>
              </a:defRPr>
            </a:lvl7pPr>
            <a:lvl8pPr>
              <a:defRPr sz="1125" b="0">
                <a:solidFill>
                  <a:srgbClr val="6B5868"/>
                </a:solidFill>
                <a:latin typeface="DejaVu Sans"/>
                <a:ea typeface="DejaVu Sans"/>
                <a:cs typeface="DejaVu Sans"/>
              </a:defRPr>
            </a:lvl8pPr>
            <a:lvl9pPr>
              <a:defRPr sz="1125" b="0">
                <a:solidFill>
                  <a:srgbClr val="6B5868"/>
                </a:solidFill>
                <a:latin typeface="DejaVu Sans"/>
                <a:ea typeface="DejaVu Sans"/>
                <a:cs typeface="DejaVu Sans"/>
              </a:defRPr>
            </a:lvl9pPr>
          </a:lstStyle>
          <a:p xmlns:a="http://schemas.openxmlformats.org/drawingml/2006/main">
            <a:pPr>
              <a:defRPr sz="1125" b="0">
                <a:solidFill>
                  <a:srgbClr val="6B5868"/>
                </a:solidFill>
                <a:latin typeface="DejaVu Sans"/>
                <a:ea typeface="DejaVu Sans"/>
                <a:cs typeface="DejaVu Sans"/>
              </a:defRPr>
            </a:pPr>
            <a:r>
              <a:rPr sz="1125" b="0">
                <a:solidFill>
                  <a:srgbClr val="6B5868"/>
                </a:solidFill>
                <a:latin typeface="DejaVu Sans"/>
                <a:ea typeface="DejaVu Sans"/>
                <a:cs typeface="DejaVu Sans"/>
              </a:rPr>
              <a:t>Partner discussion · 1 minute</a:t>
            </a:r>
          </a:p>
        </p:txBody>
      </p:sp>
    </p:spTree>
    <p:extLst>
      <p:ext uri="{BB962C8B-B14F-4D97-AF65-F5344CB8AC3E}">
        <p14:creationId xmlns:p14="http://schemas.microsoft.com/office/powerpoint/2010/main" val="175786119"/>
      </p:ext>
    </p:extLst>
  </p:cSld>
</p:sld>
</file>

<file path=ppt/slides/slide10.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BE77959D-B074-40F6-9EB3-61AA81DF3C79}"/>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10</a:t>
            </a:r>
          </a:p>
        </p:txBody>
      </p:sp>
      <p:pic>
        <p:nvPicPr>
          <p:cNvPr id="2" name="">
            <a:extLst xmlns:a="http://schemas.openxmlformats.org/drawingml/2006/main">
              <a:ext uri="{FF2B5EF4-FFF2-40B4-BE49-F238E27FC236}">
                <a16:creationId xmlns:a16="http://schemas.microsoft.com/office/drawing/2014/main" id="{0165F040-0606-4AC8-8F12-344193B5D745}"/>
              </a:ext>
            </a:extLst>
          </p:cNvPr>
          <p:cNvPicPr>
            <a:picLocks xmlns:a="http://schemas.openxmlformats.org/drawingml/2006/main" noChangeAspect="1"/>
          </p:cNvPicPr>
          <p:nvPr/>
        </p:nvPicPr>
        <p:blipFill>
          <a:blip xmlns:r="http://schemas.openxmlformats.org/officeDocument/2006/relationships" xmlns:a="http://schemas.openxmlformats.org/drawingml/2006/main" r:embed="Rc2a72f9afe4d4f28"/>
          <a:srcRect xmlns:a="http://schemas.openxmlformats.org/drawingml/2006/main" l="18056" t="0" r="18056" b="0"/>
          <a:stretch xmlns:a="http://schemas.openxmlformats.org/drawingml/2006/main">
            <a:fillRect l="0" t="0" r="0" b="0"/>
          </a:stretch>
        </p:blipFill>
        <p:spPr>
          <a:xfrm xmlns:a="http://schemas.openxmlformats.org/drawingml/2006/main">
            <a:off x="5619750" y="0"/>
            <a:ext cx="6572250" cy="6858000"/>
          </a:xfrm>
          <a:prstGeom xmlns:a="http://schemas.openxmlformats.org/drawingml/2006/main" prst="rect">
            <a:avLst/>
          </a:prstGeom>
        </p:spPr>
      </p:pic>
      <p:sp>
        <p:nvSpPr>
          <p:cNvPr id="3" name="text-1">
            <a:extLst xmlns:a="http://schemas.openxmlformats.org/drawingml/2006/main">
              <a:ext uri="{FF2B5EF4-FFF2-40B4-BE49-F238E27FC236}">
                <a16:creationId xmlns:a16="http://schemas.microsoft.com/office/drawing/2014/main" id="{F3575C12-8F8E-4789-97A9-CFED449A372B}"/>
              </a:ext>
            </a:extLst>
          </p:cNvPr>
          <p:cNvSpPr>
            <a:spLocks xmlns:a="http://schemas.openxmlformats.org/drawingml/2006/main" noGrp="1"/>
          </p:cNvSpPr>
          <p:nvPr/>
        </p:nvSpPr>
        <p:spPr>
          <a:xfrm xmlns:a="http://schemas.openxmlformats.org/drawingml/2006/main">
            <a:off x="619125" y="619125"/>
            <a:ext cx="40957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4650" b="0">
                <a:solidFill>
                  <a:srgbClr val="B94F2E"/>
                </a:solidFill>
                <a:latin typeface="DejaVu Serif"/>
                <a:ea typeface="DejaVu Serif"/>
                <a:cs typeface="DejaVu Serif"/>
              </a:defRPr>
            </a:defPPr>
            <a:lvl1pPr>
              <a:defRPr sz="4650" b="0">
                <a:solidFill>
                  <a:srgbClr val="B94F2E"/>
                </a:solidFill>
                <a:latin typeface="DejaVu Serif"/>
                <a:ea typeface="DejaVu Serif"/>
                <a:cs typeface="DejaVu Serif"/>
              </a:defRPr>
            </a:lvl1pPr>
            <a:lvl2pPr>
              <a:defRPr sz="4650" b="0">
                <a:solidFill>
                  <a:srgbClr val="B94F2E"/>
                </a:solidFill>
                <a:latin typeface="DejaVu Serif"/>
                <a:ea typeface="DejaVu Serif"/>
                <a:cs typeface="DejaVu Serif"/>
              </a:defRPr>
            </a:lvl2pPr>
            <a:lvl3pPr>
              <a:defRPr sz="4650" b="0">
                <a:solidFill>
                  <a:srgbClr val="B94F2E"/>
                </a:solidFill>
                <a:latin typeface="DejaVu Serif"/>
                <a:ea typeface="DejaVu Serif"/>
                <a:cs typeface="DejaVu Serif"/>
              </a:defRPr>
            </a:lvl3pPr>
            <a:lvl4pPr>
              <a:defRPr sz="4650" b="0">
                <a:solidFill>
                  <a:srgbClr val="B94F2E"/>
                </a:solidFill>
                <a:latin typeface="DejaVu Serif"/>
                <a:ea typeface="DejaVu Serif"/>
                <a:cs typeface="DejaVu Serif"/>
              </a:defRPr>
            </a:lvl4pPr>
            <a:lvl5pPr>
              <a:defRPr sz="4650" b="0">
                <a:solidFill>
                  <a:srgbClr val="B94F2E"/>
                </a:solidFill>
                <a:latin typeface="DejaVu Serif"/>
                <a:ea typeface="DejaVu Serif"/>
                <a:cs typeface="DejaVu Serif"/>
              </a:defRPr>
            </a:lvl5pPr>
            <a:lvl6pPr>
              <a:defRPr sz="4650" b="0">
                <a:solidFill>
                  <a:srgbClr val="B94F2E"/>
                </a:solidFill>
                <a:latin typeface="DejaVu Serif"/>
                <a:ea typeface="DejaVu Serif"/>
                <a:cs typeface="DejaVu Serif"/>
              </a:defRPr>
            </a:lvl6pPr>
            <a:lvl7pPr>
              <a:defRPr sz="4650" b="0">
                <a:solidFill>
                  <a:srgbClr val="B94F2E"/>
                </a:solidFill>
                <a:latin typeface="DejaVu Serif"/>
                <a:ea typeface="DejaVu Serif"/>
                <a:cs typeface="DejaVu Serif"/>
              </a:defRPr>
            </a:lvl7pPr>
            <a:lvl8pPr>
              <a:defRPr sz="4650" b="0">
                <a:solidFill>
                  <a:srgbClr val="B94F2E"/>
                </a:solidFill>
                <a:latin typeface="DejaVu Serif"/>
                <a:ea typeface="DejaVu Serif"/>
                <a:cs typeface="DejaVu Serif"/>
              </a:defRPr>
            </a:lvl8pPr>
            <a:lvl9pPr>
              <a:defRPr sz="4650" b="0">
                <a:solidFill>
                  <a:srgbClr val="B94F2E"/>
                </a:solidFill>
                <a:latin typeface="DejaVu Serif"/>
                <a:ea typeface="DejaVu Serif"/>
                <a:cs typeface="DejaVu Serif"/>
              </a:defRPr>
            </a:lvl9pPr>
          </a:lstStyle>
          <a:p xmlns:a="http://schemas.openxmlformats.org/drawingml/2006/main">
            <a:pPr>
              <a:defRPr sz="4650" b="0">
                <a:solidFill>
                  <a:srgbClr val="B94F2E"/>
                </a:solidFill>
                <a:latin typeface="DejaVu Serif"/>
                <a:ea typeface="DejaVu Serif"/>
                <a:cs typeface="DejaVu Serif"/>
              </a:defRPr>
            </a:pPr>
            <a:r>
              <a:rPr sz="4650" b="0">
                <a:solidFill>
                  <a:srgbClr val="B94F2E"/>
                </a:solidFill>
                <a:latin typeface="DejaVu Serif"/>
                <a:ea typeface="DejaVu Serif"/>
                <a:cs typeface="DejaVu Serif"/>
              </a:rPr>
              <a:t>2004</a:t>
            </a:r>
          </a:p>
        </p:txBody>
      </p:sp>
      <p:sp>
        <p:nvSpPr>
          <p:cNvPr id="4" name="text-2">
            <a:extLst xmlns:a="http://schemas.openxmlformats.org/drawingml/2006/main">
              <a:ext uri="{FF2B5EF4-FFF2-40B4-BE49-F238E27FC236}">
                <a16:creationId xmlns:a16="http://schemas.microsoft.com/office/drawing/2014/main" id="{865CDB13-2E94-4ABF-8184-6473AC24D30A}"/>
              </a:ext>
            </a:extLst>
          </p:cNvPr>
          <p:cNvSpPr>
            <a:spLocks xmlns:a="http://schemas.openxmlformats.org/drawingml/2006/main" noGrp="1"/>
          </p:cNvSpPr>
          <p:nvPr/>
        </p:nvSpPr>
        <p:spPr>
          <a:xfrm xmlns:a="http://schemas.openxmlformats.org/drawingml/2006/main">
            <a:off x="619125" y="2143125"/>
            <a:ext cx="5143500" cy="1571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675" b="0">
                <a:solidFill>
                  <a:srgbClr val="38243B"/>
                </a:solidFill>
                <a:latin typeface="DejaVu Serif"/>
                <a:ea typeface="DejaVu Serif"/>
                <a:cs typeface="DejaVu Serif"/>
              </a:defRPr>
            </a:defPPr>
            <a:lvl1pPr>
              <a:defRPr sz="3675" b="0">
                <a:solidFill>
                  <a:srgbClr val="38243B"/>
                </a:solidFill>
                <a:latin typeface="DejaVu Serif"/>
                <a:ea typeface="DejaVu Serif"/>
                <a:cs typeface="DejaVu Serif"/>
              </a:defRPr>
            </a:lvl1pPr>
            <a:lvl2pPr>
              <a:defRPr sz="3675" b="0">
                <a:solidFill>
                  <a:srgbClr val="38243B"/>
                </a:solidFill>
                <a:latin typeface="DejaVu Serif"/>
                <a:ea typeface="DejaVu Serif"/>
                <a:cs typeface="DejaVu Serif"/>
              </a:defRPr>
            </a:lvl2pPr>
            <a:lvl3pPr>
              <a:defRPr sz="3675" b="0">
                <a:solidFill>
                  <a:srgbClr val="38243B"/>
                </a:solidFill>
                <a:latin typeface="DejaVu Serif"/>
                <a:ea typeface="DejaVu Serif"/>
                <a:cs typeface="DejaVu Serif"/>
              </a:defRPr>
            </a:lvl3pPr>
            <a:lvl4pPr>
              <a:defRPr sz="3675" b="0">
                <a:solidFill>
                  <a:srgbClr val="38243B"/>
                </a:solidFill>
                <a:latin typeface="DejaVu Serif"/>
                <a:ea typeface="DejaVu Serif"/>
                <a:cs typeface="DejaVu Serif"/>
              </a:defRPr>
            </a:lvl4pPr>
            <a:lvl5pPr>
              <a:defRPr sz="3675" b="0">
                <a:solidFill>
                  <a:srgbClr val="38243B"/>
                </a:solidFill>
                <a:latin typeface="DejaVu Serif"/>
                <a:ea typeface="DejaVu Serif"/>
                <a:cs typeface="DejaVu Serif"/>
              </a:defRPr>
            </a:lvl5pPr>
            <a:lvl6pPr>
              <a:defRPr sz="3675" b="0">
                <a:solidFill>
                  <a:srgbClr val="38243B"/>
                </a:solidFill>
                <a:latin typeface="DejaVu Serif"/>
                <a:ea typeface="DejaVu Serif"/>
                <a:cs typeface="DejaVu Serif"/>
              </a:defRPr>
            </a:lvl6pPr>
            <a:lvl7pPr>
              <a:defRPr sz="3675" b="0">
                <a:solidFill>
                  <a:srgbClr val="38243B"/>
                </a:solidFill>
                <a:latin typeface="DejaVu Serif"/>
                <a:ea typeface="DejaVu Serif"/>
                <a:cs typeface="DejaVu Serif"/>
              </a:defRPr>
            </a:lvl7pPr>
            <a:lvl8pPr>
              <a:defRPr sz="3675" b="0">
                <a:solidFill>
                  <a:srgbClr val="38243B"/>
                </a:solidFill>
                <a:latin typeface="DejaVu Serif"/>
                <a:ea typeface="DejaVu Serif"/>
                <a:cs typeface="DejaVu Serif"/>
              </a:defRPr>
            </a:lvl8pPr>
            <a:lvl9pPr>
              <a:defRPr sz="3675" b="0">
                <a:solidFill>
                  <a:srgbClr val="38243B"/>
                </a:solidFill>
                <a:latin typeface="DejaVu Serif"/>
                <a:ea typeface="DejaVu Serif"/>
                <a:cs typeface="DejaVu Serif"/>
              </a:defRPr>
            </a:lvl9pPr>
          </a:lstStyle>
          <a:p xmlns:a="http://schemas.openxmlformats.org/drawingml/2006/main">
            <a:pPr>
              <a:defRPr sz="3675" b="0">
                <a:solidFill>
                  <a:srgbClr val="38243B"/>
                </a:solidFill>
                <a:latin typeface="DejaVu Serif"/>
                <a:ea typeface="DejaVu Serif"/>
                <a:cs typeface="DejaVu Serif"/>
              </a:defRPr>
            </a:pPr>
            <a:r>
              <a:rPr sz="3675" b="0">
                <a:solidFill>
                  <a:srgbClr val="38243B"/>
                </a:solidFill>
                <a:latin typeface="DejaVu Serif"/>
                <a:ea typeface="DejaVu Serif"/>
                <a:cs typeface="DejaVu Serif"/>
              </a:rPr>
              <a:t>Axson-Flynn</a:t>
            </a:r>
          </a:p>
          <a:p xmlns:a="http://schemas.openxmlformats.org/drawingml/2006/main">
            <a:pPr>
              <a:defRPr sz="3675" b="0">
                <a:solidFill>
                  <a:srgbClr val="38243B"/>
                </a:solidFill>
                <a:latin typeface="DejaVu Serif"/>
                <a:ea typeface="DejaVu Serif"/>
                <a:cs typeface="DejaVu Serif"/>
              </a:defRPr>
            </a:pPr>
            <a:r>
              <a:rPr sz="3675" b="0">
                <a:solidFill>
                  <a:srgbClr val="38243B"/>
                </a:solidFill>
                <a:latin typeface="DejaVu Serif"/>
                <a:ea typeface="DejaVu Serif"/>
                <a:cs typeface="DejaVu Serif"/>
              </a:rPr>
              <a:t>v. Johnson</a:t>
            </a:r>
          </a:p>
        </p:txBody>
      </p:sp>
      <p:sp>
        <p:nvSpPr>
          <p:cNvPr id="5" name="text-3">
            <a:extLst xmlns:a="http://schemas.openxmlformats.org/drawingml/2006/main">
              <a:ext uri="{FF2B5EF4-FFF2-40B4-BE49-F238E27FC236}">
                <a16:creationId xmlns:a16="http://schemas.microsoft.com/office/drawing/2014/main" id="{E4265F3B-D0C5-4E65-AFAF-18D7E321C7C5}"/>
              </a:ext>
            </a:extLst>
          </p:cNvPr>
          <p:cNvSpPr>
            <a:spLocks xmlns:a="http://schemas.openxmlformats.org/drawingml/2006/main" noGrp="1"/>
          </p:cNvSpPr>
          <p:nvPr/>
        </p:nvSpPr>
        <p:spPr>
          <a:xfrm xmlns:a="http://schemas.openxmlformats.org/drawingml/2006/main">
            <a:off x="619125" y="4286250"/>
            <a:ext cx="47625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325" b="0">
                <a:solidFill>
                  <a:srgbClr val="38243B"/>
                </a:solidFill>
                <a:latin typeface="DejaVu Sans"/>
                <a:ea typeface="DejaVu Sans"/>
                <a:cs typeface="DejaVu Sans"/>
              </a:defRPr>
            </a:defPPr>
            <a:lvl1pPr>
              <a:defRPr sz="2325" b="0">
                <a:solidFill>
                  <a:srgbClr val="38243B"/>
                </a:solidFill>
                <a:latin typeface="DejaVu Sans"/>
                <a:ea typeface="DejaVu Sans"/>
                <a:cs typeface="DejaVu Sans"/>
              </a:defRPr>
            </a:lvl1pPr>
            <a:lvl2pPr>
              <a:defRPr sz="2325" b="0">
                <a:solidFill>
                  <a:srgbClr val="38243B"/>
                </a:solidFill>
                <a:latin typeface="DejaVu Sans"/>
                <a:ea typeface="DejaVu Sans"/>
                <a:cs typeface="DejaVu Sans"/>
              </a:defRPr>
            </a:lvl2pPr>
            <a:lvl3pPr>
              <a:defRPr sz="2325" b="0">
                <a:solidFill>
                  <a:srgbClr val="38243B"/>
                </a:solidFill>
                <a:latin typeface="DejaVu Sans"/>
                <a:ea typeface="DejaVu Sans"/>
                <a:cs typeface="DejaVu Sans"/>
              </a:defRPr>
            </a:lvl3pPr>
            <a:lvl4pPr>
              <a:defRPr sz="2325" b="0">
                <a:solidFill>
                  <a:srgbClr val="38243B"/>
                </a:solidFill>
                <a:latin typeface="DejaVu Sans"/>
                <a:ea typeface="DejaVu Sans"/>
                <a:cs typeface="DejaVu Sans"/>
              </a:defRPr>
            </a:lvl4pPr>
            <a:lvl5pPr>
              <a:defRPr sz="2325" b="0">
                <a:solidFill>
                  <a:srgbClr val="38243B"/>
                </a:solidFill>
                <a:latin typeface="DejaVu Sans"/>
                <a:ea typeface="DejaVu Sans"/>
                <a:cs typeface="DejaVu Sans"/>
              </a:defRPr>
            </a:lvl5pPr>
            <a:lvl6pPr>
              <a:defRPr sz="2325" b="0">
                <a:solidFill>
                  <a:srgbClr val="38243B"/>
                </a:solidFill>
                <a:latin typeface="DejaVu Sans"/>
                <a:ea typeface="DejaVu Sans"/>
                <a:cs typeface="DejaVu Sans"/>
              </a:defRPr>
            </a:lvl6pPr>
            <a:lvl7pPr>
              <a:defRPr sz="2325" b="0">
                <a:solidFill>
                  <a:srgbClr val="38243B"/>
                </a:solidFill>
                <a:latin typeface="DejaVu Sans"/>
                <a:ea typeface="DejaVu Sans"/>
                <a:cs typeface="DejaVu Sans"/>
              </a:defRPr>
            </a:lvl7pPr>
            <a:lvl8pPr>
              <a:defRPr sz="2325" b="0">
                <a:solidFill>
                  <a:srgbClr val="38243B"/>
                </a:solidFill>
                <a:latin typeface="DejaVu Sans"/>
                <a:ea typeface="DejaVu Sans"/>
                <a:cs typeface="DejaVu Sans"/>
              </a:defRPr>
            </a:lvl8pPr>
            <a:lvl9pPr>
              <a:defRPr sz="2325" b="0">
                <a:solidFill>
                  <a:srgbClr val="38243B"/>
                </a:solidFill>
                <a:latin typeface="DejaVu Sans"/>
                <a:ea typeface="DejaVu Sans"/>
                <a:cs typeface="DejaVu Sans"/>
              </a:defRPr>
            </a:lvl9pPr>
          </a:lstStyle>
          <a:p xmlns:a="http://schemas.openxmlformats.org/drawingml/2006/main">
            <a:pPr>
              <a:defRPr sz="2325" b="0">
                <a:solidFill>
                  <a:srgbClr val="38243B"/>
                </a:solidFill>
                <a:latin typeface="DejaVu Sans"/>
                <a:ea typeface="DejaVu Sans"/>
                <a:cs typeface="DejaVu Sans"/>
              </a:defRPr>
            </a:pPr>
            <a:r>
              <a:rPr sz="2325" b="0">
                <a:solidFill>
                  <a:srgbClr val="38243B"/>
                </a:solidFill>
                <a:latin typeface="DejaVu Sans"/>
                <a:ea typeface="DejaVu Sans"/>
                <a:cs typeface="DejaVu Sans"/>
              </a:rPr>
              <a:t>An acting requirement meets</a:t>
            </a:r>
          </a:p>
          <a:p xmlns:a="http://schemas.openxmlformats.org/drawingml/2006/main">
            <a:pPr>
              <a:defRPr sz="2325" b="0">
                <a:solidFill>
                  <a:srgbClr val="38243B"/>
                </a:solidFill>
                <a:latin typeface="DejaVu Sans"/>
                <a:ea typeface="DejaVu Sans"/>
                <a:cs typeface="DejaVu Sans"/>
              </a:defRPr>
            </a:pPr>
            <a:r>
              <a:rPr sz="2325" b="0">
                <a:solidFill>
                  <a:srgbClr val="38243B"/>
                </a:solidFill>
                <a:latin typeface="DejaVu Sans"/>
                <a:ea typeface="DejaVu Sans"/>
                <a:cs typeface="DejaVu Sans"/>
              </a:rPr>
              <a:t>a religious objection</a:t>
            </a:r>
          </a:p>
        </p:txBody>
      </p:sp>
      <p:sp>
        <p:nvSpPr>
          <p:cNvPr id="6" name="text-4">
            <a:extLst xmlns:a="http://schemas.openxmlformats.org/drawingml/2006/main">
              <a:ext uri="{FF2B5EF4-FFF2-40B4-BE49-F238E27FC236}">
                <a16:creationId xmlns:a16="http://schemas.microsoft.com/office/drawing/2014/main" id="{B53EF45E-FB64-4E41-AED8-C296A0E3A80C}"/>
              </a:ext>
            </a:extLst>
          </p:cNvPr>
          <p:cNvSpPr>
            <a:spLocks xmlns:a="http://schemas.openxmlformats.org/drawingml/2006/main" noGrp="1"/>
          </p:cNvSpPr>
          <p:nvPr/>
        </p:nvSpPr>
        <p:spPr>
          <a:xfrm xmlns:a="http://schemas.openxmlformats.org/drawingml/2006/main">
            <a:off x="619125" y="6029325"/>
            <a:ext cx="10382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6B5868"/>
                </a:solidFill>
                <a:latin typeface="DejaVu Sans"/>
                <a:ea typeface="DejaVu Sans"/>
                <a:cs typeface="DejaVu Sans"/>
              </a:defRPr>
            </a:defPPr>
            <a:lvl1pPr>
              <a:defRPr sz="1125" b="0">
                <a:solidFill>
                  <a:srgbClr val="6B5868"/>
                </a:solidFill>
                <a:latin typeface="DejaVu Sans"/>
                <a:ea typeface="DejaVu Sans"/>
                <a:cs typeface="DejaVu Sans"/>
              </a:defRPr>
            </a:lvl1pPr>
            <a:lvl2pPr>
              <a:defRPr sz="1125" b="0">
                <a:solidFill>
                  <a:srgbClr val="6B5868"/>
                </a:solidFill>
                <a:latin typeface="DejaVu Sans"/>
                <a:ea typeface="DejaVu Sans"/>
                <a:cs typeface="DejaVu Sans"/>
              </a:defRPr>
            </a:lvl2pPr>
            <a:lvl3pPr>
              <a:defRPr sz="1125" b="0">
                <a:solidFill>
                  <a:srgbClr val="6B5868"/>
                </a:solidFill>
                <a:latin typeface="DejaVu Sans"/>
                <a:ea typeface="DejaVu Sans"/>
                <a:cs typeface="DejaVu Sans"/>
              </a:defRPr>
            </a:lvl3pPr>
            <a:lvl4pPr>
              <a:defRPr sz="1125" b="0">
                <a:solidFill>
                  <a:srgbClr val="6B5868"/>
                </a:solidFill>
                <a:latin typeface="DejaVu Sans"/>
                <a:ea typeface="DejaVu Sans"/>
                <a:cs typeface="DejaVu Sans"/>
              </a:defRPr>
            </a:lvl4pPr>
            <a:lvl5pPr>
              <a:defRPr sz="1125" b="0">
                <a:solidFill>
                  <a:srgbClr val="6B5868"/>
                </a:solidFill>
                <a:latin typeface="DejaVu Sans"/>
                <a:ea typeface="DejaVu Sans"/>
                <a:cs typeface="DejaVu Sans"/>
              </a:defRPr>
            </a:lvl5pPr>
            <a:lvl6pPr>
              <a:defRPr sz="1125" b="0">
                <a:solidFill>
                  <a:srgbClr val="6B5868"/>
                </a:solidFill>
                <a:latin typeface="DejaVu Sans"/>
                <a:ea typeface="DejaVu Sans"/>
                <a:cs typeface="DejaVu Sans"/>
              </a:defRPr>
            </a:lvl6pPr>
            <a:lvl7pPr>
              <a:defRPr sz="1125" b="0">
                <a:solidFill>
                  <a:srgbClr val="6B5868"/>
                </a:solidFill>
                <a:latin typeface="DejaVu Sans"/>
                <a:ea typeface="DejaVu Sans"/>
                <a:cs typeface="DejaVu Sans"/>
              </a:defRPr>
            </a:lvl7pPr>
            <a:lvl8pPr>
              <a:defRPr sz="1125" b="0">
                <a:solidFill>
                  <a:srgbClr val="6B5868"/>
                </a:solidFill>
                <a:latin typeface="DejaVu Sans"/>
                <a:ea typeface="DejaVu Sans"/>
                <a:cs typeface="DejaVu Sans"/>
              </a:defRPr>
            </a:lvl8pPr>
            <a:lvl9pPr>
              <a:defRPr sz="1125" b="0">
                <a:solidFill>
                  <a:srgbClr val="6B5868"/>
                </a:solidFill>
                <a:latin typeface="DejaVu Sans"/>
                <a:ea typeface="DejaVu Sans"/>
                <a:cs typeface="DejaVu Sans"/>
              </a:defRPr>
            </a:lvl9pPr>
          </a:lstStyle>
          <a:p xmlns:a="http://schemas.openxmlformats.org/drawingml/2006/main">
            <a:pPr>
              <a:defRPr sz="1125" b="0">
                <a:solidFill>
                  <a:srgbClr val="6B5868"/>
                </a:solidFill>
                <a:latin typeface="DejaVu Sans"/>
                <a:ea typeface="DejaVu Sans"/>
                <a:cs typeface="DejaVu Sans"/>
              </a:defRPr>
            </a:pPr>
            <a:r>
              <a:rPr sz="1125" b="0">
                <a:solidFill>
                  <a:srgbClr val="6B5868"/>
                </a:solidFill>
                <a:latin typeface="DejaVu Sans"/>
                <a:ea typeface="DejaVu Sans"/>
                <a:cs typeface="DejaVu Sans"/>
              </a:rPr>
              <a:t>Tenth Circuit · 356 F.3d 1277</a:t>
            </a:r>
          </a:p>
        </p:txBody>
      </p:sp>
    </p:spTree>
    <p:extLst>
      <p:ext uri="{BB962C8B-B14F-4D97-AF65-F5344CB8AC3E}">
        <p14:creationId xmlns:p14="http://schemas.microsoft.com/office/powerpoint/2010/main" val="989884713"/>
      </p:ext>
    </p:extLst>
  </p:cSld>
</p:sld>
</file>

<file path=ppt/slides/slide11.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A41709D3-922F-43FF-87D8-780B40B09FF3}"/>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11</a:t>
            </a:r>
          </a:p>
        </p:txBody>
      </p:sp>
      <p:sp>
        <p:nvSpPr>
          <p:cNvPr id="2" name="text-1">
            <a:extLst xmlns:a="http://schemas.openxmlformats.org/drawingml/2006/main">
              <a:ext uri="{FF2B5EF4-FFF2-40B4-BE49-F238E27FC236}">
                <a16:creationId xmlns:a16="http://schemas.microsoft.com/office/drawing/2014/main" id="{492F8C45-CD49-44C3-8338-767749B4B9E8}"/>
              </a:ext>
            </a:extLst>
          </p:cNvPr>
          <p:cNvSpPr>
            <a:spLocks xmlns:a="http://schemas.openxmlformats.org/drawingml/2006/main" noGrp="1"/>
          </p:cNvSpPr>
          <p:nvPr/>
        </p:nvSpPr>
        <p:spPr>
          <a:xfrm xmlns:a="http://schemas.openxmlformats.org/drawingml/2006/main">
            <a:off x="619125" y="533400"/>
            <a:ext cx="107632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0">
                <a:solidFill>
                  <a:srgbClr val="38243B"/>
                </a:solidFill>
                <a:latin typeface="DejaVu Serif"/>
                <a:ea typeface="DejaVu Serif"/>
                <a:cs typeface="DejaVu Serif"/>
              </a:defRPr>
            </a:defPPr>
            <a:lvl1pPr>
              <a:defRPr sz="3450" b="0">
                <a:solidFill>
                  <a:srgbClr val="38243B"/>
                </a:solidFill>
                <a:latin typeface="DejaVu Serif"/>
                <a:ea typeface="DejaVu Serif"/>
                <a:cs typeface="DejaVu Serif"/>
              </a:defRPr>
            </a:lvl1pPr>
            <a:lvl2pPr>
              <a:defRPr sz="3450" b="0">
                <a:solidFill>
                  <a:srgbClr val="38243B"/>
                </a:solidFill>
                <a:latin typeface="DejaVu Serif"/>
                <a:ea typeface="DejaVu Serif"/>
                <a:cs typeface="DejaVu Serif"/>
              </a:defRPr>
            </a:lvl2pPr>
            <a:lvl3pPr>
              <a:defRPr sz="3450" b="0">
                <a:solidFill>
                  <a:srgbClr val="38243B"/>
                </a:solidFill>
                <a:latin typeface="DejaVu Serif"/>
                <a:ea typeface="DejaVu Serif"/>
                <a:cs typeface="DejaVu Serif"/>
              </a:defRPr>
            </a:lvl3pPr>
            <a:lvl4pPr>
              <a:defRPr sz="3450" b="0">
                <a:solidFill>
                  <a:srgbClr val="38243B"/>
                </a:solidFill>
                <a:latin typeface="DejaVu Serif"/>
                <a:ea typeface="DejaVu Serif"/>
                <a:cs typeface="DejaVu Serif"/>
              </a:defRPr>
            </a:lvl4pPr>
            <a:lvl5pPr>
              <a:defRPr sz="3450" b="0">
                <a:solidFill>
                  <a:srgbClr val="38243B"/>
                </a:solidFill>
                <a:latin typeface="DejaVu Serif"/>
                <a:ea typeface="DejaVu Serif"/>
                <a:cs typeface="DejaVu Serif"/>
              </a:defRPr>
            </a:lvl5pPr>
            <a:lvl6pPr>
              <a:defRPr sz="3450" b="0">
                <a:solidFill>
                  <a:srgbClr val="38243B"/>
                </a:solidFill>
                <a:latin typeface="DejaVu Serif"/>
                <a:ea typeface="DejaVu Serif"/>
                <a:cs typeface="DejaVu Serif"/>
              </a:defRPr>
            </a:lvl6pPr>
            <a:lvl7pPr>
              <a:defRPr sz="3450" b="0">
                <a:solidFill>
                  <a:srgbClr val="38243B"/>
                </a:solidFill>
                <a:latin typeface="DejaVu Serif"/>
                <a:ea typeface="DejaVu Serif"/>
                <a:cs typeface="DejaVu Serif"/>
              </a:defRPr>
            </a:lvl7pPr>
            <a:lvl8pPr>
              <a:defRPr sz="3450" b="0">
                <a:solidFill>
                  <a:srgbClr val="38243B"/>
                </a:solidFill>
                <a:latin typeface="DejaVu Serif"/>
                <a:ea typeface="DejaVu Serif"/>
                <a:cs typeface="DejaVu Serif"/>
              </a:defRPr>
            </a:lvl8pPr>
            <a:lvl9pPr>
              <a:defRPr sz="3450" b="0">
                <a:solidFill>
                  <a:srgbClr val="38243B"/>
                </a:solidFill>
                <a:latin typeface="DejaVu Serif"/>
                <a:ea typeface="DejaVu Serif"/>
                <a:cs typeface="DejaVu Serif"/>
              </a:defRPr>
            </a:lvl9pPr>
          </a:lstStyle>
          <a:p xmlns:a="http://schemas.openxmlformats.org/drawingml/2006/main">
            <a:pPr>
              <a:defRPr sz="3450" b="0">
                <a:solidFill>
                  <a:srgbClr val="38243B"/>
                </a:solidFill>
                <a:latin typeface="DejaVu Serif"/>
                <a:ea typeface="DejaVu Serif"/>
                <a:cs typeface="DejaVu Serif"/>
              </a:defRPr>
            </a:pPr>
            <a:r>
              <a:rPr sz="3450" b="0">
                <a:solidFill>
                  <a:srgbClr val="38243B"/>
                </a:solidFill>
                <a:latin typeface="DejaVu Serif"/>
                <a:ea typeface="DejaVu Serif"/>
                <a:cs typeface="DejaVu Serif"/>
              </a:rPr>
              <a:t>The dispute in the rehearsal room</a:t>
            </a:r>
          </a:p>
        </p:txBody>
      </p:sp>
      <p:sp>
        <p:nvSpPr>
          <p:cNvPr id="3" name="text-2">
            <a:extLst xmlns:a="http://schemas.openxmlformats.org/drawingml/2006/main">
              <a:ext uri="{FF2B5EF4-FFF2-40B4-BE49-F238E27FC236}">
                <a16:creationId xmlns:a16="http://schemas.microsoft.com/office/drawing/2014/main" id="{D7B53CCA-9685-461E-B1FA-00BFD85F681A}"/>
              </a:ext>
            </a:extLst>
          </p:cNvPr>
          <p:cNvSpPr>
            <a:spLocks xmlns:a="http://schemas.openxmlformats.org/drawingml/2006/main" noGrp="1"/>
          </p:cNvSpPr>
          <p:nvPr/>
        </p:nvSpPr>
        <p:spPr>
          <a:xfrm xmlns:a="http://schemas.openxmlformats.org/drawingml/2006/main">
            <a:off x="619125" y="1952625"/>
            <a:ext cx="4762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0">
                <a:solidFill>
                  <a:srgbClr val="B94F2E"/>
                </a:solidFill>
                <a:latin typeface="DejaVu Serif"/>
                <a:ea typeface="DejaVu Serif"/>
                <a:cs typeface="DejaVu Serif"/>
              </a:defRPr>
            </a:defPPr>
            <a:lvl1pPr>
              <a:defRPr sz="2850" b="0">
                <a:solidFill>
                  <a:srgbClr val="B94F2E"/>
                </a:solidFill>
                <a:latin typeface="DejaVu Serif"/>
                <a:ea typeface="DejaVu Serif"/>
                <a:cs typeface="DejaVu Serif"/>
              </a:defRPr>
            </a:lvl1pPr>
            <a:lvl2pPr>
              <a:defRPr sz="2850" b="0">
                <a:solidFill>
                  <a:srgbClr val="B94F2E"/>
                </a:solidFill>
                <a:latin typeface="DejaVu Serif"/>
                <a:ea typeface="DejaVu Serif"/>
                <a:cs typeface="DejaVu Serif"/>
              </a:defRPr>
            </a:lvl2pPr>
            <a:lvl3pPr>
              <a:defRPr sz="2850" b="0">
                <a:solidFill>
                  <a:srgbClr val="B94F2E"/>
                </a:solidFill>
                <a:latin typeface="DejaVu Serif"/>
                <a:ea typeface="DejaVu Serif"/>
                <a:cs typeface="DejaVu Serif"/>
              </a:defRPr>
            </a:lvl3pPr>
            <a:lvl4pPr>
              <a:defRPr sz="2850" b="0">
                <a:solidFill>
                  <a:srgbClr val="B94F2E"/>
                </a:solidFill>
                <a:latin typeface="DejaVu Serif"/>
                <a:ea typeface="DejaVu Serif"/>
                <a:cs typeface="DejaVu Serif"/>
              </a:defRPr>
            </a:lvl4pPr>
            <a:lvl5pPr>
              <a:defRPr sz="2850" b="0">
                <a:solidFill>
                  <a:srgbClr val="B94F2E"/>
                </a:solidFill>
                <a:latin typeface="DejaVu Serif"/>
                <a:ea typeface="DejaVu Serif"/>
                <a:cs typeface="DejaVu Serif"/>
              </a:defRPr>
            </a:lvl5pPr>
            <a:lvl6pPr>
              <a:defRPr sz="2850" b="0">
                <a:solidFill>
                  <a:srgbClr val="B94F2E"/>
                </a:solidFill>
                <a:latin typeface="DejaVu Serif"/>
                <a:ea typeface="DejaVu Serif"/>
                <a:cs typeface="DejaVu Serif"/>
              </a:defRPr>
            </a:lvl6pPr>
            <a:lvl7pPr>
              <a:defRPr sz="2850" b="0">
                <a:solidFill>
                  <a:srgbClr val="B94F2E"/>
                </a:solidFill>
                <a:latin typeface="DejaVu Serif"/>
                <a:ea typeface="DejaVu Serif"/>
                <a:cs typeface="DejaVu Serif"/>
              </a:defRPr>
            </a:lvl7pPr>
            <a:lvl8pPr>
              <a:defRPr sz="2850" b="0">
                <a:solidFill>
                  <a:srgbClr val="B94F2E"/>
                </a:solidFill>
                <a:latin typeface="DejaVu Serif"/>
                <a:ea typeface="DejaVu Serif"/>
                <a:cs typeface="DejaVu Serif"/>
              </a:defRPr>
            </a:lvl8pPr>
            <a:lvl9pPr>
              <a:defRPr sz="2850" b="0">
                <a:solidFill>
                  <a:srgbClr val="B94F2E"/>
                </a:solidFill>
                <a:latin typeface="DejaVu Serif"/>
                <a:ea typeface="DejaVu Serif"/>
                <a:cs typeface="DejaVu Serif"/>
              </a:defRPr>
            </a:lvl9pPr>
          </a:lstStyle>
          <a:p xmlns:a="http://schemas.openxmlformats.org/drawingml/2006/main">
            <a:pPr>
              <a:defRPr sz="2850" b="0">
                <a:solidFill>
                  <a:srgbClr val="B94F2E"/>
                </a:solidFill>
                <a:latin typeface="DejaVu Serif"/>
                <a:ea typeface="DejaVu Serif"/>
                <a:cs typeface="DejaVu Serif"/>
              </a:defRPr>
            </a:pPr>
            <a:r>
              <a:rPr sz="2850" b="0">
                <a:solidFill>
                  <a:srgbClr val="B94F2E"/>
                </a:solidFill>
                <a:latin typeface="DejaVu Serif"/>
                <a:ea typeface="DejaVu Serif"/>
                <a:cs typeface="DejaVu Serif"/>
              </a:rPr>
              <a:t>The student</a:t>
            </a:r>
          </a:p>
        </p:txBody>
      </p:sp>
      <p:sp>
        <p:nvSpPr>
          <p:cNvPr id="4" name="text-3">
            <a:extLst xmlns:a="http://schemas.openxmlformats.org/drawingml/2006/main">
              <a:ext uri="{FF2B5EF4-FFF2-40B4-BE49-F238E27FC236}">
                <a16:creationId xmlns:a16="http://schemas.microsoft.com/office/drawing/2014/main" id="{9E2EF644-4092-4361-A56D-75764CD3F646}"/>
              </a:ext>
            </a:extLst>
          </p:cNvPr>
          <p:cNvSpPr>
            <a:spLocks xmlns:a="http://schemas.openxmlformats.org/drawingml/2006/main" noGrp="1"/>
          </p:cNvSpPr>
          <p:nvPr/>
        </p:nvSpPr>
        <p:spPr>
          <a:xfrm xmlns:a="http://schemas.openxmlformats.org/drawingml/2006/main">
            <a:off x="619125" y="2857500"/>
            <a:ext cx="47625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550" b="0">
                <a:solidFill>
                  <a:srgbClr val="38243B"/>
                </a:solidFill>
                <a:latin typeface="DejaVu Sans"/>
                <a:ea typeface="DejaVu Sans"/>
                <a:cs typeface="DejaVu Sans"/>
              </a:defRPr>
            </a:defPPr>
            <a:lvl1pPr>
              <a:defRPr sz="2550" b="0">
                <a:solidFill>
                  <a:srgbClr val="38243B"/>
                </a:solidFill>
                <a:latin typeface="DejaVu Sans"/>
                <a:ea typeface="DejaVu Sans"/>
                <a:cs typeface="DejaVu Sans"/>
              </a:defRPr>
            </a:lvl1pPr>
            <a:lvl2pPr>
              <a:defRPr sz="2550" b="0">
                <a:solidFill>
                  <a:srgbClr val="38243B"/>
                </a:solidFill>
                <a:latin typeface="DejaVu Sans"/>
                <a:ea typeface="DejaVu Sans"/>
                <a:cs typeface="DejaVu Sans"/>
              </a:defRPr>
            </a:lvl2pPr>
            <a:lvl3pPr>
              <a:defRPr sz="2550" b="0">
                <a:solidFill>
                  <a:srgbClr val="38243B"/>
                </a:solidFill>
                <a:latin typeface="DejaVu Sans"/>
                <a:ea typeface="DejaVu Sans"/>
                <a:cs typeface="DejaVu Sans"/>
              </a:defRPr>
            </a:lvl3pPr>
            <a:lvl4pPr>
              <a:defRPr sz="2550" b="0">
                <a:solidFill>
                  <a:srgbClr val="38243B"/>
                </a:solidFill>
                <a:latin typeface="DejaVu Sans"/>
                <a:ea typeface="DejaVu Sans"/>
                <a:cs typeface="DejaVu Sans"/>
              </a:defRPr>
            </a:lvl4pPr>
            <a:lvl5pPr>
              <a:defRPr sz="2550" b="0">
                <a:solidFill>
                  <a:srgbClr val="38243B"/>
                </a:solidFill>
                <a:latin typeface="DejaVu Sans"/>
                <a:ea typeface="DejaVu Sans"/>
                <a:cs typeface="DejaVu Sans"/>
              </a:defRPr>
            </a:lvl5pPr>
            <a:lvl6pPr>
              <a:defRPr sz="2550" b="0">
                <a:solidFill>
                  <a:srgbClr val="38243B"/>
                </a:solidFill>
                <a:latin typeface="DejaVu Sans"/>
                <a:ea typeface="DejaVu Sans"/>
                <a:cs typeface="DejaVu Sans"/>
              </a:defRPr>
            </a:lvl6pPr>
            <a:lvl7pPr>
              <a:defRPr sz="2550" b="0">
                <a:solidFill>
                  <a:srgbClr val="38243B"/>
                </a:solidFill>
                <a:latin typeface="DejaVu Sans"/>
                <a:ea typeface="DejaVu Sans"/>
                <a:cs typeface="DejaVu Sans"/>
              </a:defRPr>
            </a:lvl7pPr>
            <a:lvl8pPr>
              <a:defRPr sz="2550" b="0">
                <a:solidFill>
                  <a:srgbClr val="38243B"/>
                </a:solidFill>
                <a:latin typeface="DejaVu Sans"/>
                <a:ea typeface="DejaVu Sans"/>
                <a:cs typeface="DejaVu Sans"/>
              </a:defRPr>
            </a:lvl8pPr>
            <a:lvl9pPr>
              <a:defRPr sz="2550" b="0">
                <a:solidFill>
                  <a:srgbClr val="38243B"/>
                </a:solidFill>
                <a:latin typeface="DejaVu Sans"/>
                <a:ea typeface="DejaVu Sans"/>
                <a:cs typeface="DejaVu Sans"/>
              </a:defRPr>
            </a:lvl9pPr>
          </a:lstStyle>
          <a:p xmlns:a="http://schemas.openxmlformats.org/drawingml/2006/main">
            <a:pPr>
              <a:defRPr sz="2550" b="0">
                <a:solidFill>
                  <a:srgbClr val="38243B"/>
                </a:solidFill>
                <a:latin typeface="DejaVu Sans"/>
                <a:ea typeface="DejaVu Sans"/>
                <a:cs typeface="DejaVu Sans"/>
              </a:defRPr>
            </a:pPr>
            <a:r>
              <a:rPr sz="2550" b="0">
                <a:solidFill>
                  <a:srgbClr val="38243B"/>
                </a:solidFill>
                <a:latin typeface="DejaVu Sans"/>
                <a:ea typeface="DejaVu Sans"/>
                <a:cs typeface="DejaVu Sans"/>
              </a:rPr>
              <a:t>Objected on religious grounds to particular words in scripts.</a:t>
            </a:r>
          </a:p>
        </p:txBody>
      </p:sp>
      <p:sp>
        <p:nvSpPr>
          <p:cNvPr id="5" name="text-4">
            <a:extLst xmlns:a="http://schemas.openxmlformats.org/drawingml/2006/main">
              <a:ext uri="{FF2B5EF4-FFF2-40B4-BE49-F238E27FC236}">
                <a16:creationId xmlns:a16="http://schemas.microsoft.com/office/drawing/2014/main" id="{81DBFC8D-380A-4DEF-999B-EA7277FF2883}"/>
              </a:ext>
            </a:extLst>
          </p:cNvPr>
          <p:cNvSpPr>
            <a:spLocks xmlns:a="http://schemas.openxmlformats.org/drawingml/2006/main" noGrp="1"/>
          </p:cNvSpPr>
          <p:nvPr/>
        </p:nvSpPr>
        <p:spPr>
          <a:xfrm xmlns:a="http://schemas.openxmlformats.org/drawingml/2006/main">
            <a:off x="6572250" y="1952625"/>
            <a:ext cx="4762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0">
                <a:solidFill>
                  <a:srgbClr val="B94F2E"/>
                </a:solidFill>
                <a:latin typeface="DejaVu Serif"/>
                <a:ea typeface="DejaVu Serif"/>
                <a:cs typeface="DejaVu Serif"/>
              </a:defRPr>
            </a:defPPr>
            <a:lvl1pPr>
              <a:defRPr sz="2850" b="0">
                <a:solidFill>
                  <a:srgbClr val="B94F2E"/>
                </a:solidFill>
                <a:latin typeface="DejaVu Serif"/>
                <a:ea typeface="DejaVu Serif"/>
                <a:cs typeface="DejaVu Serif"/>
              </a:defRPr>
            </a:lvl1pPr>
            <a:lvl2pPr>
              <a:defRPr sz="2850" b="0">
                <a:solidFill>
                  <a:srgbClr val="B94F2E"/>
                </a:solidFill>
                <a:latin typeface="DejaVu Serif"/>
                <a:ea typeface="DejaVu Serif"/>
                <a:cs typeface="DejaVu Serif"/>
              </a:defRPr>
            </a:lvl2pPr>
            <a:lvl3pPr>
              <a:defRPr sz="2850" b="0">
                <a:solidFill>
                  <a:srgbClr val="B94F2E"/>
                </a:solidFill>
                <a:latin typeface="DejaVu Serif"/>
                <a:ea typeface="DejaVu Serif"/>
                <a:cs typeface="DejaVu Serif"/>
              </a:defRPr>
            </a:lvl3pPr>
            <a:lvl4pPr>
              <a:defRPr sz="2850" b="0">
                <a:solidFill>
                  <a:srgbClr val="B94F2E"/>
                </a:solidFill>
                <a:latin typeface="DejaVu Serif"/>
                <a:ea typeface="DejaVu Serif"/>
                <a:cs typeface="DejaVu Serif"/>
              </a:defRPr>
            </a:lvl4pPr>
            <a:lvl5pPr>
              <a:defRPr sz="2850" b="0">
                <a:solidFill>
                  <a:srgbClr val="B94F2E"/>
                </a:solidFill>
                <a:latin typeface="DejaVu Serif"/>
                <a:ea typeface="DejaVu Serif"/>
                <a:cs typeface="DejaVu Serif"/>
              </a:defRPr>
            </a:lvl5pPr>
            <a:lvl6pPr>
              <a:defRPr sz="2850" b="0">
                <a:solidFill>
                  <a:srgbClr val="B94F2E"/>
                </a:solidFill>
                <a:latin typeface="DejaVu Serif"/>
                <a:ea typeface="DejaVu Serif"/>
                <a:cs typeface="DejaVu Serif"/>
              </a:defRPr>
            </a:lvl6pPr>
            <a:lvl7pPr>
              <a:defRPr sz="2850" b="0">
                <a:solidFill>
                  <a:srgbClr val="B94F2E"/>
                </a:solidFill>
                <a:latin typeface="DejaVu Serif"/>
                <a:ea typeface="DejaVu Serif"/>
                <a:cs typeface="DejaVu Serif"/>
              </a:defRPr>
            </a:lvl7pPr>
            <a:lvl8pPr>
              <a:defRPr sz="2850" b="0">
                <a:solidFill>
                  <a:srgbClr val="B94F2E"/>
                </a:solidFill>
                <a:latin typeface="DejaVu Serif"/>
                <a:ea typeface="DejaVu Serif"/>
                <a:cs typeface="DejaVu Serif"/>
              </a:defRPr>
            </a:lvl8pPr>
            <a:lvl9pPr>
              <a:defRPr sz="2850" b="0">
                <a:solidFill>
                  <a:srgbClr val="B94F2E"/>
                </a:solidFill>
                <a:latin typeface="DejaVu Serif"/>
                <a:ea typeface="DejaVu Serif"/>
                <a:cs typeface="DejaVu Serif"/>
              </a:defRPr>
            </a:lvl9pPr>
          </a:lstStyle>
          <a:p xmlns:a="http://schemas.openxmlformats.org/drawingml/2006/main">
            <a:pPr>
              <a:defRPr sz="2850" b="0">
                <a:solidFill>
                  <a:srgbClr val="B94F2E"/>
                </a:solidFill>
                <a:latin typeface="DejaVu Serif"/>
                <a:ea typeface="DejaVu Serif"/>
                <a:cs typeface="DejaVu Serif"/>
              </a:defRPr>
            </a:pPr>
            <a:r>
              <a:rPr sz="2850" b="0">
                <a:solidFill>
                  <a:srgbClr val="B94F2E"/>
                </a:solidFill>
                <a:latin typeface="DejaVu Serif"/>
                <a:ea typeface="DejaVu Serif"/>
                <a:cs typeface="DejaVu Serif"/>
              </a:rPr>
              <a:t>The instructors</a:t>
            </a:r>
          </a:p>
        </p:txBody>
      </p:sp>
      <p:sp>
        <p:nvSpPr>
          <p:cNvPr id="6" name="text-5">
            <a:extLst xmlns:a="http://schemas.openxmlformats.org/drawingml/2006/main">
              <a:ext uri="{FF2B5EF4-FFF2-40B4-BE49-F238E27FC236}">
                <a16:creationId xmlns:a16="http://schemas.microsoft.com/office/drawing/2014/main" id="{9F9589A9-5DDA-4AB3-80F6-F04C9DDCBF99}"/>
              </a:ext>
            </a:extLst>
          </p:cNvPr>
          <p:cNvSpPr>
            <a:spLocks xmlns:a="http://schemas.openxmlformats.org/drawingml/2006/main" noGrp="1"/>
          </p:cNvSpPr>
          <p:nvPr/>
        </p:nvSpPr>
        <p:spPr>
          <a:xfrm xmlns:a="http://schemas.openxmlformats.org/drawingml/2006/main">
            <a:off x="6572250" y="2857500"/>
            <a:ext cx="47625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550" b="0">
                <a:solidFill>
                  <a:srgbClr val="38243B"/>
                </a:solidFill>
                <a:latin typeface="DejaVu Sans"/>
                <a:ea typeface="DejaVu Sans"/>
                <a:cs typeface="DejaVu Sans"/>
              </a:defRPr>
            </a:defPPr>
            <a:lvl1pPr>
              <a:defRPr sz="2550" b="0">
                <a:solidFill>
                  <a:srgbClr val="38243B"/>
                </a:solidFill>
                <a:latin typeface="DejaVu Sans"/>
                <a:ea typeface="DejaVu Sans"/>
                <a:cs typeface="DejaVu Sans"/>
              </a:defRPr>
            </a:lvl1pPr>
            <a:lvl2pPr>
              <a:defRPr sz="2550" b="0">
                <a:solidFill>
                  <a:srgbClr val="38243B"/>
                </a:solidFill>
                <a:latin typeface="DejaVu Sans"/>
                <a:ea typeface="DejaVu Sans"/>
                <a:cs typeface="DejaVu Sans"/>
              </a:defRPr>
            </a:lvl2pPr>
            <a:lvl3pPr>
              <a:defRPr sz="2550" b="0">
                <a:solidFill>
                  <a:srgbClr val="38243B"/>
                </a:solidFill>
                <a:latin typeface="DejaVu Sans"/>
                <a:ea typeface="DejaVu Sans"/>
                <a:cs typeface="DejaVu Sans"/>
              </a:defRPr>
            </a:lvl3pPr>
            <a:lvl4pPr>
              <a:defRPr sz="2550" b="0">
                <a:solidFill>
                  <a:srgbClr val="38243B"/>
                </a:solidFill>
                <a:latin typeface="DejaVu Sans"/>
                <a:ea typeface="DejaVu Sans"/>
                <a:cs typeface="DejaVu Sans"/>
              </a:defRPr>
            </a:lvl4pPr>
            <a:lvl5pPr>
              <a:defRPr sz="2550" b="0">
                <a:solidFill>
                  <a:srgbClr val="38243B"/>
                </a:solidFill>
                <a:latin typeface="DejaVu Sans"/>
                <a:ea typeface="DejaVu Sans"/>
                <a:cs typeface="DejaVu Sans"/>
              </a:defRPr>
            </a:lvl5pPr>
            <a:lvl6pPr>
              <a:defRPr sz="2550" b="0">
                <a:solidFill>
                  <a:srgbClr val="38243B"/>
                </a:solidFill>
                <a:latin typeface="DejaVu Sans"/>
                <a:ea typeface="DejaVu Sans"/>
                <a:cs typeface="DejaVu Sans"/>
              </a:defRPr>
            </a:lvl6pPr>
            <a:lvl7pPr>
              <a:defRPr sz="2550" b="0">
                <a:solidFill>
                  <a:srgbClr val="38243B"/>
                </a:solidFill>
                <a:latin typeface="DejaVu Sans"/>
                <a:ea typeface="DejaVu Sans"/>
                <a:cs typeface="DejaVu Sans"/>
              </a:defRPr>
            </a:lvl7pPr>
            <a:lvl8pPr>
              <a:defRPr sz="2550" b="0">
                <a:solidFill>
                  <a:srgbClr val="38243B"/>
                </a:solidFill>
                <a:latin typeface="DejaVu Sans"/>
                <a:ea typeface="DejaVu Sans"/>
                <a:cs typeface="DejaVu Sans"/>
              </a:defRPr>
            </a:lvl8pPr>
            <a:lvl9pPr>
              <a:defRPr sz="2550" b="0">
                <a:solidFill>
                  <a:srgbClr val="38243B"/>
                </a:solidFill>
                <a:latin typeface="DejaVu Sans"/>
                <a:ea typeface="DejaVu Sans"/>
                <a:cs typeface="DejaVu Sans"/>
              </a:defRPr>
            </a:lvl9pPr>
          </a:lstStyle>
          <a:p xmlns:a="http://schemas.openxmlformats.org/drawingml/2006/main">
            <a:pPr>
              <a:defRPr sz="2550" b="0">
                <a:solidFill>
                  <a:srgbClr val="38243B"/>
                </a:solidFill>
                <a:latin typeface="DejaVu Sans"/>
                <a:ea typeface="DejaVu Sans"/>
                <a:cs typeface="DejaVu Sans"/>
              </a:defRPr>
            </a:pPr>
            <a:r>
              <a:rPr sz="2550" b="0">
                <a:solidFill>
                  <a:srgbClr val="38243B"/>
                </a:solidFill>
                <a:latin typeface="DejaVu Sans"/>
                <a:ea typeface="DejaVu Sans"/>
                <a:cs typeface="DejaVu Sans"/>
              </a:rPr>
              <a:t>Defended script adherence as part of professional acting training.</a:t>
            </a:r>
          </a:p>
        </p:txBody>
      </p:sp>
      <p:sp>
        <p:nvSpPr>
          <p:cNvPr id="7" name="text-6">
            <a:extLst xmlns:a="http://schemas.openxmlformats.org/drawingml/2006/main">
              <a:ext uri="{FF2B5EF4-FFF2-40B4-BE49-F238E27FC236}">
                <a16:creationId xmlns:a16="http://schemas.microsoft.com/office/drawing/2014/main" id="{16D93BB4-691D-41D6-BEB7-75160B17CE58}"/>
              </a:ext>
            </a:extLst>
          </p:cNvPr>
          <p:cNvSpPr>
            <a:spLocks xmlns:a="http://schemas.openxmlformats.org/drawingml/2006/main" noGrp="1"/>
          </p:cNvSpPr>
          <p:nvPr/>
        </p:nvSpPr>
        <p:spPr>
          <a:xfrm xmlns:a="http://schemas.openxmlformats.org/drawingml/2006/main">
            <a:off x="619125" y="6029325"/>
            <a:ext cx="10382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6B5868"/>
                </a:solidFill>
                <a:latin typeface="DejaVu Sans"/>
                <a:ea typeface="DejaVu Sans"/>
                <a:cs typeface="DejaVu Sans"/>
              </a:defRPr>
            </a:defPPr>
            <a:lvl1pPr>
              <a:defRPr sz="1125" b="0">
                <a:solidFill>
                  <a:srgbClr val="6B5868"/>
                </a:solidFill>
                <a:latin typeface="DejaVu Sans"/>
                <a:ea typeface="DejaVu Sans"/>
                <a:cs typeface="DejaVu Sans"/>
              </a:defRPr>
            </a:lvl1pPr>
            <a:lvl2pPr>
              <a:defRPr sz="1125" b="0">
                <a:solidFill>
                  <a:srgbClr val="6B5868"/>
                </a:solidFill>
                <a:latin typeface="DejaVu Sans"/>
                <a:ea typeface="DejaVu Sans"/>
                <a:cs typeface="DejaVu Sans"/>
              </a:defRPr>
            </a:lvl2pPr>
            <a:lvl3pPr>
              <a:defRPr sz="1125" b="0">
                <a:solidFill>
                  <a:srgbClr val="6B5868"/>
                </a:solidFill>
                <a:latin typeface="DejaVu Sans"/>
                <a:ea typeface="DejaVu Sans"/>
                <a:cs typeface="DejaVu Sans"/>
              </a:defRPr>
            </a:lvl3pPr>
            <a:lvl4pPr>
              <a:defRPr sz="1125" b="0">
                <a:solidFill>
                  <a:srgbClr val="6B5868"/>
                </a:solidFill>
                <a:latin typeface="DejaVu Sans"/>
                <a:ea typeface="DejaVu Sans"/>
                <a:cs typeface="DejaVu Sans"/>
              </a:defRPr>
            </a:lvl4pPr>
            <a:lvl5pPr>
              <a:defRPr sz="1125" b="0">
                <a:solidFill>
                  <a:srgbClr val="6B5868"/>
                </a:solidFill>
                <a:latin typeface="DejaVu Sans"/>
                <a:ea typeface="DejaVu Sans"/>
                <a:cs typeface="DejaVu Sans"/>
              </a:defRPr>
            </a:lvl5pPr>
            <a:lvl6pPr>
              <a:defRPr sz="1125" b="0">
                <a:solidFill>
                  <a:srgbClr val="6B5868"/>
                </a:solidFill>
                <a:latin typeface="DejaVu Sans"/>
                <a:ea typeface="DejaVu Sans"/>
                <a:cs typeface="DejaVu Sans"/>
              </a:defRPr>
            </a:lvl6pPr>
            <a:lvl7pPr>
              <a:defRPr sz="1125" b="0">
                <a:solidFill>
                  <a:srgbClr val="6B5868"/>
                </a:solidFill>
                <a:latin typeface="DejaVu Sans"/>
                <a:ea typeface="DejaVu Sans"/>
                <a:cs typeface="DejaVu Sans"/>
              </a:defRPr>
            </a:lvl7pPr>
            <a:lvl8pPr>
              <a:defRPr sz="1125" b="0">
                <a:solidFill>
                  <a:srgbClr val="6B5868"/>
                </a:solidFill>
                <a:latin typeface="DejaVu Sans"/>
                <a:ea typeface="DejaVu Sans"/>
                <a:cs typeface="DejaVu Sans"/>
              </a:defRPr>
            </a:lvl8pPr>
            <a:lvl9pPr>
              <a:defRPr sz="1125" b="0">
                <a:solidFill>
                  <a:srgbClr val="6B5868"/>
                </a:solidFill>
                <a:latin typeface="DejaVu Sans"/>
                <a:ea typeface="DejaVu Sans"/>
                <a:cs typeface="DejaVu Sans"/>
              </a:defRPr>
            </a:lvl9pPr>
          </a:lstStyle>
          <a:p xmlns:a="http://schemas.openxmlformats.org/drawingml/2006/main">
            <a:pPr>
              <a:defRPr sz="1125" b="0">
                <a:solidFill>
                  <a:srgbClr val="6B5868"/>
                </a:solidFill>
                <a:latin typeface="DejaVu Sans"/>
                <a:ea typeface="DejaVu Sans"/>
                <a:cs typeface="DejaVu Sans"/>
              </a:defRPr>
            </a:pPr>
            <a:r>
              <a:rPr sz="1125" b="0">
                <a:solidFill>
                  <a:srgbClr val="6B5868"/>
                </a:solidFill>
                <a:latin typeface="DejaVu Sans"/>
                <a:ea typeface="DejaVu Sans"/>
                <a:cs typeface="DejaVu Sans"/>
              </a:rPr>
              <a:t>She left the program and challenged the requirements.</a:t>
            </a:r>
          </a:p>
        </p:txBody>
      </p:sp>
    </p:spTree>
    <p:extLst>
      <p:ext uri="{BB962C8B-B14F-4D97-AF65-F5344CB8AC3E}">
        <p14:creationId xmlns:p14="http://schemas.microsoft.com/office/powerpoint/2010/main" val="610053674"/>
      </p:ext>
    </p:extLst>
  </p:cSld>
</p:sld>
</file>

<file path=ppt/slides/slide12.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938FE5D4-3222-41B5-82C6-89BA25A6E530}"/>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12</a:t>
            </a:r>
          </a:p>
        </p:txBody>
      </p:sp>
      <p:sp>
        <p:nvSpPr>
          <p:cNvPr id="2" name="text-1">
            <a:extLst xmlns:a="http://schemas.openxmlformats.org/drawingml/2006/main">
              <a:ext uri="{FF2B5EF4-FFF2-40B4-BE49-F238E27FC236}">
                <a16:creationId xmlns:a16="http://schemas.microsoft.com/office/drawing/2014/main" id="{8CB18844-08F3-46CD-B101-DDFF8502A3E4}"/>
              </a:ext>
            </a:extLst>
          </p:cNvPr>
          <p:cNvSpPr>
            <a:spLocks xmlns:a="http://schemas.openxmlformats.org/drawingml/2006/main" noGrp="1"/>
          </p:cNvSpPr>
          <p:nvPr/>
        </p:nvSpPr>
        <p:spPr>
          <a:xfrm xmlns:a="http://schemas.openxmlformats.org/drawingml/2006/main">
            <a:off x="619125" y="533400"/>
            <a:ext cx="107632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0">
                <a:solidFill>
                  <a:srgbClr val="38243B"/>
                </a:solidFill>
                <a:latin typeface="DejaVu Serif"/>
                <a:ea typeface="DejaVu Serif"/>
                <a:cs typeface="DejaVu Serif"/>
              </a:defRPr>
            </a:defPPr>
            <a:lvl1pPr>
              <a:defRPr sz="3450" b="0">
                <a:solidFill>
                  <a:srgbClr val="38243B"/>
                </a:solidFill>
                <a:latin typeface="DejaVu Serif"/>
                <a:ea typeface="DejaVu Serif"/>
                <a:cs typeface="DejaVu Serif"/>
              </a:defRPr>
            </a:lvl1pPr>
            <a:lvl2pPr>
              <a:defRPr sz="3450" b="0">
                <a:solidFill>
                  <a:srgbClr val="38243B"/>
                </a:solidFill>
                <a:latin typeface="DejaVu Serif"/>
                <a:ea typeface="DejaVu Serif"/>
                <a:cs typeface="DejaVu Serif"/>
              </a:defRPr>
            </a:lvl2pPr>
            <a:lvl3pPr>
              <a:defRPr sz="3450" b="0">
                <a:solidFill>
                  <a:srgbClr val="38243B"/>
                </a:solidFill>
                <a:latin typeface="DejaVu Serif"/>
                <a:ea typeface="DejaVu Serif"/>
                <a:cs typeface="DejaVu Serif"/>
              </a:defRPr>
            </a:lvl3pPr>
            <a:lvl4pPr>
              <a:defRPr sz="3450" b="0">
                <a:solidFill>
                  <a:srgbClr val="38243B"/>
                </a:solidFill>
                <a:latin typeface="DejaVu Serif"/>
                <a:ea typeface="DejaVu Serif"/>
                <a:cs typeface="DejaVu Serif"/>
              </a:defRPr>
            </a:lvl4pPr>
            <a:lvl5pPr>
              <a:defRPr sz="3450" b="0">
                <a:solidFill>
                  <a:srgbClr val="38243B"/>
                </a:solidFill>
                <a:latin typeface="DejaVu Serif"/>
                <a:ea typeface="DejaVu Serif"/>
                <a:cs typeface="DejaVu Serif"/>
              </a:defRPr>
            </a:lvl5pPr>
            <a:lvl6pPr>
              <a:defRPr sz="3450" b="0">
                <a:solidFill>
                  <a:srgbClr val="38243B"/>
                </a:solidFill>
                <a:latin typeface="DejaVu Serif"/>
                <a:ea typeface="DejaVu Serif"/>
                <a:cs typeface="DejaVu Serif"/>
              </a:defRPr>
            </a:lvl6pPr>
            <a:lvl7pPr>
              <a:defRPr sz="3450" b="0">
                <a:solidFill>
                  <a:srgbClr val="38243B"/>
                </a:solidFill>
                <a:latin typeface="DejaVu Serif"/>
                <a:ea typeface="DejaVu Serif"/>
                <a:cs typeface="DejaVu Serif"/>
              </a:defRPr>
            </a:lvl7pPr>
            <a:lvl8pPr>
              <a:defRPr sz="3450" b="0">
                <a:solidFill>
                  <a:srgbClr val="38243B"/>
                </a:solidFill>
                <a:latin typeface="DejaVu Serif"/>
                <a:ea typeface="DejaVu Serif"/>
                <a:cs typeface="DejaVu Serif"/>
              </a:defRPr>
            </a:lvl8pPr>
            <a:lvl9pPr>
              <a:defRPr sz="3450" b="0">
                <a:solidFill>
                  <a:srgbClr val="38243B"/>
                </a:solidFill>
                <a:latin typeface="DejaVu Serif"/>
                <a:ea typeface="DejaVu Serif"/>
                <a:cs typeface="DejaVu Serif"/>
              </a:defRPr>
            </a:lvl9pPr>
          </a:lstStyle>
          <a:p xmlns:a="http://schemas.openxmlformats.org/drawingml/2006/main">
            <a:pPr>
              <a:defRPr sz="3450" b="0">
                <a:solidFill>
                  <a:srgbClr val="38243B"/>
                </a:solidFill>
                <a:latin typeface="DejaVu Serif"/>
                <a:ea typeface="DejaVu Serif"/>
                <a:cs typeface="DejaVu Serif"/>
              </a:defRPr>
            </a:pPr>
            <a:r>
              <a:rPr sz="3450" b="0">
                <a:solidFill>
                  <a:srgbClr val="38243B"/>
                </a:solidFill>
                <a:latin typeface="DejaVu Serif"/>
                <a:ea typeface="DejaVu Serif"/>
                <a:cs typeface="DejaVu Serif"/>
              </a:rPr>
              <a:t>Educational judgment and pretext</a:t>
            </a:r>
          </a:p>
        </p:txBody>
      </p:sp>
      <p:sp>
        <p:nvSpPr>
          <p:cNvPr id="3" name="text-2">
            <a:extLst xmlns:a="http://schemas.openxmlformats.org/drawingml/2006/main">
              <a:ext uri="{FF2B5EF4-FFF2-40B4-BE49-F238E27FC236}">
                <a16:creationId xmlns:a16="http://schemas.microsoft.com/office/drawing/2014/main" id="{35222E8E-9194-4616-B615-EAA66CD2AD08}"/>
              </a:ext>
            </a:extLst>
          </p:cNvPr>
          <p:cNvSpPr>
            <a:spLocks xmlns:a="http://schemas.openxmlformats.org/drawingml/2006/main" noGrp="1"/>
          </p:cNvSpPr>
          <p:nvPr/>
        </p:nvSpPr>
        <p:spPr>
          <a:xfrm xmlns:a="http://schemas.openxmlformats.org/drawingml/2006/main">
            <a:off x="619125" y="2143125"/>
            <a:ext cx="5048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0">
                <a:solidFill>
                  <a:srgbClr val="38243B"/>
                </a:solidFill>
                <a:latin typeface="DejaVu Serif"/>
                <a:ea typeface="DejaVu Serif"/>
                <a:cs typeface="DejaVu Serif"/>
              </a:defRPr>
            </a:defPPr>
            <a:lvl1pPr>
              <a:defRPr sz="2775" b="0">
                <a:solidFill>
                  <a:srgbClr val="38243B"/>
                </a:solidFill>
                <a:latin typeface="DejaVu Serif"/>
                <a:ea typeface="DejaVu Serif"/>
                <a:cs typeface="DejaVu Serif"/>
              </a:defRPr>
            </a:lvl1pPr>
            <a:lvl2pPr>
              <a:defRPr sz="2775" b="0">
                <a:solidFill>
                  <a:srgbClr val="38243B"/>
                </a:solidFill>
                <a:latin typeface="DejaVu Serif"/>
                <a:ea typeface="DejaVu Serif"/>
                <a:cs typeface="DejaVu Serif"/>
              </a:defRPr>
            </a:lvl2pPr>
            <a:lvl3pPr>
              <a:defRPr sz="2775" b="0">
                <a:solidFill>
                  <a:srgbClr val="38243B"/>
                </a:solidFill>
                <a:latin typeface="DejaVu Serif"/>
                <a:ea typeface="DejaVu Serif"/>
                <a:cs typeface="DejaVu Serif"/>
              </a:defRPr>
            </a:lvl3pPr>
            <a:lvl4pPr>
              <a:defRPr sz="2775" b="0">
                <a:solidFill>
                  <a:srgbClr val="38243B"/>
                </a:solidFill>
                <a:latin typeface="DejaVu Serif"/>
                <a:ea typeface="DejaVu Serif"/>
                <a:cs typeface="DejaVu Serif"/>
              </a:defRPr>
            </a:lvl4pPr>
            <a:lvl5pPr>
              <a:defRPr sz="2775" b="0">
                <a:solidFill>
                  <a:srgbClr val="38243B"/>
                </a:solidFill>
                <a:latin typeface="DejaVu Serif"/>
                <a:ea typeface="DejaVu Serif"/>
                <a:cs typeface="DejaVu Serif"/>
              </a:defRPr>
            </a:lvl5pPr>
            <a:lvl6pPr>
              <a:defRPr sz="2775" b="0">
                <a:solidFill>
                  <a:srgbClr val="38243B"/>
                </a:solidFill>
                <a:latin typeface="DejaVu Serif"/>
                <a:ea typeface="DejaVu Serif"/>
                <a:cs typeface="DejaVu Serif"/>
              </a:defRPr>
            </a:lvl6pPr>
            <a:lvl7pPr>
              <a:defRPr sz="2775" b="0">
                <a:solidFill>
                  <a:srgbClr val="38243B"/>
                </a:solidFill>
                <a:latin typeface="DejaVu Serif"/>
                <a:ea typeface="DejaVu Serif"/>
                <a:cs typeface="DejaVu Serif"/>
              </a:defRPr>
            </a:lvl7pPr>
            <a:lvl8pPr>
              <a:defRPr sz="2775" b="0">
                <a:solidFill>
                  <a:srgbClr val="38243B"/>
                </a:solidFill>
                <a:latin typeface="DejaVu Serif"/>
                <a:ea typeface="DejaVu Serif"/>
                <a:cs typeface="DejaVu Serif"/>
              </a:defRPr>
            </a:lvl8pPr>
            <a:lvl9pPr>
              <a:defRPr sz="2775" b="0">
                <a:solidFill>
                  <a:srgbClr val="38243B"/>
                </a:solidFill>
                <a:latin typeface="DejaVu Serif"/>
                <a:ea typeface="DejaVu Serif"/>
                <a:cs typeface="DejaVu Serif"/>
              </a:defRPr>
            </a:lvl9pPr>
          </a:lstStyle>
          <a:p xmlns:a="http://schemas.openxmlformats.org/drawingml/2006/main">
            <a:pPr>
              <a:defRPr sz="2775" b="0">
                <a:solidFill>
                  <a:srgbClr val="38243B"/>
                </a:solidFill>
                <a:latin typeface="DejaVu Serif"/>
                <a:ea typeface="DejaVu Serif"/>
                <a:cs typeface="DejaVu Serif"/>
              </a:defRPr>
            </a:pPr>
            <a:r>
              <a:rPr sz="2775" b="0">
                <a:solidFill>
                  <a:srgbClr val="38243B"/>
                </a:solidFill>
                <a:latin typeface="DejaVu Serif"/>
                <a:ea typeface="DejaVu Serif"/>
                <a:cs typeface="DejaVu Serif"/>
              </a:rPr>
              <a:t>What could justify requiring</a:t>
            </a:r>
          </a:p>
          <a:p xmlns:a="http://schemas.openxmlformats.org/drawingml/2006/main">
            <a:pPr>
              <a:defRPr sz="2775" b="0">
                <a:solidFill>
                  <a:srgbClr val="38243B"/>
                </a:solidFill>
                <a:latin typeface="DejaVu Serif"/>
                <a:ea typeface="DejaVu Serif"/>
                <a:cs typeface="DejaVu Serif"/>
              </a:defRPr>
            </a:pPr>
            <a:r>
              <a:rPr sz="2775" b="0">
                <a:solidFill>
                  <a:srgbClr val="38243B"/>
                </a:solidFill>
                <a:latin typeface="DejaVu Serif"/>
                <a:ea typeface="DejaVu Serif"/>
                <a:cs typeface="DejaVu Serif"/>
              </a:rPr>
              <a:t>the original words?</a:t>
            </a:r>
          </a:p>
        </p:txBody>
      </p:sp>
      <p:sp>
        <p:nvSpPr>
          <p:cNvPr id="4" name="text-3">
            <a:extLst xmlns:a="http://schemas.openxmlformats.org/drawingml/2006/main">
              <a:ext uri="{FF2B5EF4-FFF2-40B4-BE49-F238E27FC236}">
                <a16:creationId xmlns:a16="http://schemas.microsoft.com/office/drawing/2014/main" id="{E5DCD7E4-40BA-4BB6-8550-E71191E60ABD}"/>
              </a:ext>
            </a:extLst>
          </p:cNvPr>
          <p:cNvSpPr>
            <a:spLocks xmlns:a="http://schemas.openxmlformats.org/drawingml/2006/main" noGrp="1"/>
          </p:cNvSpPr>
          <p:nvPr/>
        </p:nvSpPr>
        <p:spPr>
          <a:xfrm xmlns:a="http://schemas.openxmlformats.org/drawingml/2006/main">
            <a:off x="6572250" y="2143125"/>
            <a:ext cx="495300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0">
                <a:solidFill>
                  <a:srgbClr val="B94F2E"/>
                </a:solidFill>
                <a:latin typeface="DejaVu Serif"/>
                <a:ea typeface="DejaVu Serif"/>
                <a:cs typeface="DejaVu Serif"/>
              </a:defRPr>
            </a:defPPr>
            <a:lvl1pPr>
              <a:defRPr sz="2775" b="0">
                <a:solidFill>
                  <a:srgbClr val="B94F2E"/>
                </a:solidFill>
                <a:latin typeface="DejaVu Serif"/>
                <a:ea typeface="DejaVu Serif"/>
                <a:cs typeface="DejaVu Serif"/>
              </a:defRPr>
            </a:lvl1pPr>
            <a:lvl2pPr>
              <a:defRPr sz="2775" b="0">
                <a:solidFill>
                  <a:srgbClr val="B94F2E"/>
                </a:solidFill>
                <a:latin typeface="DejaVu Serif"/>
                <a:ea typeface="DejaVu Serif"/>
                <a:cs typeface="DejaVu Serif"/>
              </a:defRPr>
            </a:lvl2pPr>
            <a:lvl3pPr>
              <a:defRPr sz="2775" b="0">
                <a:solidFill>
                  <a:srgbClr val="B94F2E"/>
                </a:solidFill>
                <a:latin typeface="DejaVu Serif"/>
                <a:ea typeface="DejaVu Serif"/>
                <a:cs typeface="DejaVu Serif"/>
              </a:defRPr>
            </a:lvl3pPr>
            <a:lvl4pPr>
              <a:defRPr sz="2775" b="0">
                <a:solidFill>
                  <a:srgbClr val="B94F2E"/>
                </a:solidFill>
                <a:latin typeface="DejaVu Serif"/>
                <a:ea typeface="DejaVu Serif"/>
                <a:cs typeface="DejaVu Serif"/>
              </a:defRPr>
            </a:lvl4pPr>
            <a:lvl5pPr>
              <a:defRPr sz="2775" b="0">
                <a:solidFill>
                  <a:srgbClr val="B94F2E"/>
                </a:solidFill>
                <a:latin typeface="DejaVu Serif"/>
                <a:ea typeface="DejaVu Serif"/>
                <a:cs typeface="DejaVu Serif"/>
              </a:defRPr>
            </a:lvl5pPr>
            <a:lvl6pPr>
              <a:defRPr sz="2775" b="0">
                <a:solidFill>
                  <a:srgbClr val="B94F2E"/>
                </a:solidFill>
                <a:latin typeface="DejaVu Serif"/>
                <a:ea typeface="DejaVu Serif"/>
                <a:cs typeface="DejaVu Serif"/>
              </a:defRPr>
            </a:lvl6pPr>
            <a:lvl7pPr>
              <a:defRPr sz="2775" b="0">
                <a:solidFill>
                  <a:srgbClr val="B94F2E"/>
                </a:solidFill>
                <a:latin typeface="DejaVu Serif"/>
                <a:ea typeface="DejaVu Serif"/>
                <a:cs typeface="DejaVu Serif"/>
              </a:defRPr>
            </a:lvl7pPr>
            <a:lvl8pPr>
              <a:defRPr sz="2775" b="0">
                <a:solidFill>
                  <a:srgbClr val="B94F2E"/>
                </a:solidFill>
                <a:latin typeface="DejaVu Serif"/>
                <a:ea typeface="DejaVu Serif"/>
                <a:cs typeface="DejaVu Serif"/>
              </a:defRPr>
            </a:lvl8pPr>
            <a:lvl9pPr>
              <a:defRPr sz="2775" b="0">
                <a:solidFill>
                  <a:srgbClr val="B94F2E"/>
                </a:solidFill>
                <a:latin typeface="DejaVu Serif"/>
                <a:ea typeface="DejaVu Serif"/>
                <a:cs typeface="DejaVu Serif"/>
              </a:defRPr>
            </a:lvl9pPr>
          </a:lstStyle>
          <a:p xmlns:a="http://schemas.openxmlformats.org/drawingml/2006/main">
            <a:pPr>
              <a:defRPr sz="2775" b="0">
                <a:solidFill>
                  <a:srgbClr val="B94F2E"/>
                </a:solidFill>
                <a:latin typeface="DejaVu Serif"/>
                <a:ea typeface="DejaVu Serif"/>
                <a:cs typeface="DejaVu Serif"/>
              </a:defRPr>
            </a:pPr>
            <a:r>
              <a:rPr sz="2775" b="0">
                <a:solidFill>
                  <a:srgbClr val="B94F2E"/>
                </a:solidFill>
                <a:latin typeface="DejaVu Serif"/>
                <a:ea typeface="DejaVu Serif"/>
                <a:cs typeface="DejaVu Serif"/>
              </a:rPr>
              <a:t>What evidence would cast doubt</a:t>
            </a:r>
          </a:p>
          <a:p xmlns:a="http://schemas.openxmlformats.org/drawingml/2006/main">
            <a:pPr>
              <a:defRPr sz="2775" b="0">
                <a:solidFill>
                  <a:srgbClr val="B94F2E"/>
                </a:solidFill>
                <a:latin typeface="DejaVu Serif"/>
                <a:ea typeface="DejaVu Serif"/>
                <a:cs typeface="DejaVu Serif"/>
              </a:defRPr>
            </a:pPr>
            <a:r>
              <a:rPr sz="2775" b="0">
                <a:solidFill>
                  <a:srgbClr val="B94F2E"/>
                </a:solidFill>
                <a:latin typeface="DejaVu Serif"/>
                <a:ea typeface="DejaVu Serif"/>
                <a:cs typeface="DejaVu Serif"/>
              </a:rPr>
              <a:t>on that explanation?</a:t>
            </a:r>
          </a:p>
        </p:txBody>
      </p:sp>
      <p:sp>
        <p:nvSpPr>
          <p:cNvPr id="5" name="text-4">
            <a:extLst xmlns:a="http://schemas.openxmlformats.org/drawingml/2006/main">
              <a:ext uri="{FF2B5EF4-FFF2-40B4-BE49-F238E27FC236}">
                <a16:creationId xmlns:a16="http://schemas.microsoft.com/office/drawing/2014/main" id="{612ED3C3-DDB6-412B-8364-2F0250C16FEE}"/>
              </a:ext>
            </a:extLst>
          </p:cNvPr>
          <p:cNvSpPr>
            <a:spLocks xmlns:a="http://schemas.openxmlformats.org/drawingml/2006/main" noGrp="1"/>
          </p:cNvSpPr>
          <p:nvPr/>
        </p:nvSpPr>
        <p:spPr>
          <a:xfrm xmlns:a="http://schemas.openxmlformats.org/drawingml/2006/main">
            <a:off x="619125" y="5048250"/>
            <a:ext cx="1047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00" b="0">
                <a:solidFill>
                  <a:srgbClr val="38243B"/>
                </a:solidFill>
                <a:latin typeface="DejaVu Sans"/>
                <a:ea typeface="DejaVu Sans"/>
                <a:cs typeface="DejaVu Sans"/>
              </a:defRPr>
            </a:defPPr>
            <a:lvl1pPr>
              <a:defRPr sz="2100" b="0">
                <a:solidFill>
                  <a:srgbClr val="38243B"/>
                </a:solidFill>
                <a:latin typeface="DejaVu Sans"/>
                <a:ea typeface="DejaVu Sans"/>
                <a:cs typeface="DejaVu Sans"/>
              </a:defRPr>
            </a:lvl1pPr>
            <a:lvl2pPr>
              <a:defRPr sz="2100" b="0">
                <a:solidFill>
                  <a:srgbClr val="38243B"/>
                </a:solidFill>
                <a:latin typeface="DejaVu Sans"/>
                <a:ea typeface="DejaVu Sans"/>
                <a:cs typeface="DejaVu Sans"/>
              </a:defRPr>
            </a:lvl2pPr>
            <a:lvl3pPr>
              <a:defRPr sz="2100" b="0">
                <a:solidFill>
                  <a:srgbClr val="38243B"/>
                </a:solidFill>
                <a:latin typeface="DejaVu Sans"/>
                <a:ea typeface="DejaVu Sans"/>
                <a:cs typeface="DejaVu Sans"/>
              </a:defRPr>
            </a:lvl3pPr>
            <a:lvl4pPr>
              <a:defRPr sz="2100" b="0">
                <a:solidFill>
                  <a:srgbClr val="38243B"/>
                </a:solidFill>
                <a:latin typeface="DejaVu Sans"/>
                <a:ea typeface="DejaVu Sans"/>
                <a:cs typeface="DejaVu Sans"/>
              </a:defRPr>
            </a:lvl4pPr>
            <a:lvl5pPr>
              <a:defRPr sz="2100" b="0">
                <a:solidFill>
                  <a:srgbClr val="38243B"/>
                </a:solidFill>
                <a:latin typeface="DejaVu Sans"/>
                <a:ea typeface="DejaVu Sans"/>
                <a:cs typeface="DejaVu Sans"/>
              </a:defRPr>
            </a:lvl5pPr>
            <a:lvl6pPr>
              <a:defRPr sz="2100" b="0">
                <a:solidFill>
                  <a:srgbClr val="38243B"/>
                </a:solidFill>
                <a:latin typeface="DejaVu Sans"/>
                <a:ea typeface="DejaVu Sans"/>
                <a:cs typeface="DejaVu Sans"/>
              </a:defRPr>
            </a:lvl6pPr>
            <a:lvl7pPr>
              <a:defRPr sz="2100" b="0">
                <a:solidFill>
                  <a:srgbClr val="38243B"/>
                </a:solidFill>
                <a:latin typeface="DejaVu Sans"/>
                <a:ea typeface="DejaVu Sans"/>
                <a:cs typeface="DejaVu Sans"/>
              </a:defRPr>
            </a:lvl7pPr>
            <a:lvl8pPr>
              <a:defRPr sz="2100" b="0">
                <a:solidFill>
                  <a:srgbClr val="38243B"/>
                </a:solidFill>
                <a:latin typeface="DejaVu Sans"/>
                <a:ea typeface="DejaVu Sans"/>
                <a:cs typeface="DejaVu Sans"/>
              </a:defRPr>
            </a:lvl8pPr>
            <a:lvl9pPr>
              <a:defRPr sz="2100" b="0">
                <a:solidFill>
                  <a:srgbClr val="38243B"/>
                </a:solidFill>
                <a:latin typeface="DejaVu Sans"/>
                <a:ea typeface="DejaVu Sans"/>
                <a:cs typeface="DejaVu Sans"/>
              </a:defRPr>
            </a:lvl9pPr>
          </a:lstStyle>
          <a:p xmlns:a="http://schemas.openxmlformats.org/drawingml/2006/main">
            <a:pPr>
              <a:defRPr sz="2100" b="0">
                <a:solidFill>
                  <a:srgbClr val="38243B"/>
                </a:solidFill>
                <a:latin typeface="DejaVu Sans"/>
                <a:ea typeface="DejaVu Sans"/>
                <a:cs typeface="DejaVu Sans"/>
              </a:defRPr>
            </a:pPr>
            <a:r>
              <a:rPr sz="2100" b="0">
                <a:solidFill>
                  <a:srgbClr val="38243B"/>
                </a:solidFill>
                <a:latin typeface="DejaVu Sans"/>
                <a:ea typeface="DejaVu Sans"/>
                <a:cs typeface="DejaVu Sans"/>
              </a:rPr>
              <a:t>Pretext: a stated reason that conceals the actual reason</a:t>
            </a:r>
          </a:p>
        </p:txBody>
      </p:sp>
      <p:sp>
        <p:nvSpPr>
          <p:cNvPr id="6" name="text-5">
            <a:extLst xmlns:a="http://schemas.openxmlformats.org/drawingml/2006/main">
              <a:ext uri="{FF2B5EF4-FFF2-40B4-BE49-F238E27FC236}">
                <a16:creationId xmlns:a16="http://schemas.microsoft.com/office/drawing/2014/main" id="{63A5A5A0-8584-4338-904C-0CE90DDA98D7}"/>
              </a:ext>
            </a:extLst>
          </p:cNvPr>
          <p:cNvSpPr>
            <a:spLocks xmlns:a="http://schemas.openxmlformats.org/drawingml/2006/main" noGrp="1"/>
          </p:cNvSpPr>
          <p:nvPr/>
        </p:nvSpPr>
        <p:spPr>
          <a:xfrm xmlns:a="http://schemas.openxmlformats.org/drawingml/2006/main">
            <a:off x="619125" y="6029325"/>
            <a:ext cx="10382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6B5868"/>
                </a:solidFill>
                <a:latin typeface="DejaVu Sans"/>
                <a:ea typeface="DejaVu Sans"/>
                <a:cs typeface="DejaVu Sans"/>
              </a:defRPr>
            </a:defPPr>
            <a:lvl1pPr>
              <a:defRPr sz="1125" b="0">
                <a:solidFill>
                  <a:srgbClr val="6B5868"/>
                </a:solidFill>
                <a:latin typeface="DejaVu Sans"/>
                <a:ea typeface="DejaVu Sans"/>
                <a:cs typeface="DejaVu Sans"/>
              </a:defRPr>
            </a:lvl1pPr>
            <a:lvl2pPr>
              <a:defRPr sz="1125" b="0">
                <a:solidFill>
                  <a:srgbClr val="6B5868"/>
                </a:solidFill>
                <a:latin typeface="DejaVu Sans"/>
                <a:ea typeface="DejaVu Sans"/>
                <a:cs typeface="DejaVu Sans"/>
              </a:defRPr>
            </a:lvl2pPr>
            <a:lvl3pPr>
              <a:defRPr sz="1125" b="0">
                <a:solidFill>
                  <a:srgbClr val="6B5868"/>
                </a:solidFill>
                <a:latin typeface="DejaVu Sans"/>
                <a:ea typeface="DejaVu Sans"/>
                <a:cs typeface="DejaVu Sans"/>
              </a:defRPr>
            </a:lvl3pPr>
            <a:lvl4pPr>
              <a:defRPr sz="1125" b="0">
                <a:solidFill>
                  <a:srgbClr val="6B5868"/>
                </a:solidFill>
                <a:latin typeface="DejaVu Sans"/>
                <a:ea typeface="DejaVu Sans"/>
                <a:cs typeface="DejaVu Sans"/>
              </a:defRPr>
            </a:lvl4pPr>
            <a:lvl5pPr>
              <a:defRPr sz="1125" b="0">
                <a:solidFill>
                  <a:srgbClr val="6B5868"/>
                </a:solidFill>
                <a:latin typeface="DejaVu Sans"/>
                <a:ea typeface="DejaVu Sans"/>
                <a:cs typeface="DejaVu Sans"/>
              </a:defRPr>
            </a:lvl5pPr>
            <a:lvl6pPr>
              <a:defRPr sz="1125" b="0">
                <a:solidFill>
                  <a:srgbClr val="6B5868"/>
                </a:solidFill>
                <a:latin typeface="DejaVu Sans"/>
                <a:ea typeface="DejaVu Sans"/>
                <a:cs typeface="DejaVu Sans"/>
              </a:defRPr>
            </a:lvl6pPr>
            <a:lvl7pPr>
              <a:defRPr sz="1125" b="0">
                <a:solidFill>
                  <a:srgbClr val="6B5868"/>
                </a:solidFill>
                <a:latin typeface="DejaVu Sans"/>
                <a:ea typeface="DejaVu Sans"/>
                <a:cs typeface="DejaVu Sans"/>
              </a:defRPr>
            </a:lvl7pPr>
            <a:lvl8pPr>
              <a:defRPr sz="1125" b="0">
                <a:solidFill>
                  <a:srgbClr val="6B5868"/>
                </a:solidFill>
                <a:latin typeface="DejaVu Sans"/>
                <a:ea typeface="DejaVu Sans"/>
                <a:cs typeface="DejaVu Sans"/>
              </a:defRPr>
            </a:lvl8pPr>
            <a:lvl9pPr>
              <a:defRPr sz="1125" b="0">
                <a:solidFill>
                  <a:srgbClr val="6B5868"/>
                </a:solidFill>
                <a:latin typeface="DejaVu Sans"/>
                <a:ea typeface="DejaVu Sans"/>
                <a:cs typeface="DejaVu Sans"/>
              </a:defRPr>
            </a:lvl9pPr>
          </a:lstStyle>
          <a:p xmlns:a="http://schemas.openxmlformats.org/drawingml/2006/main">
            <a:pPr>
              <a:defRPr sz="1125" b="0">
                <a:solidFill>
                  <a:srgbClr val="6B5868"/>
                </a:solidFill>
                <a:latin typeface="DejaVu Sans"/>
                <a:ea typeface="DejaVu Sans"/>
                <a:cs typeface="DejaVu Sans"/>
              </a:defRPr>
            </a:pPr>
            <a:r>
              <a:rPr sz="1125" b="0">
                <a:solidFill>
                  <a:srgbClr val="6B5868"/>
                </a:solidFill>
                <a:latin typeface="DejaVu Sans"/>
                <a:ea typeface="DejaVu Sans"/>
                <a:cs typeface="DejaVu Sans"/>
              </a:rPr>
              <a:t>Discuss both questions with a partner.</a:t>
            </a:r>
          </a:p>
        </p:txBody>
      </p:sp>
    </p:spTree>
    <p:extLst>
      <p:ext uri="{BB962C8B-B14F-4D97-AF65-F5344CB8AC3E}">
        <p14:creationId xmlns:p14="http://schemas.microsoft.com/office/powerpoint/2010/main" val="494292996"/>
      </p:ext>
    </p:extLst>
  </p:cSld>
</p:sld>
</file>

<file path=ppt/slides/slide13.xml><?xml version="1.0" encoding="utf-8"?>
<p:sld xmlns:p="http://schemas.openxmlformats.org/presentationml/2006/main">
  <p:cSld>
    <p:bg>
      <p:bgPr>
        <a:solidFill xmlns:a="http://schemas.openxmlformats.org/drawingml/2006/main">
          <a:srgbClr val="38243B"/>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A41E881B-11B7-440B-B0F0-7838AAEDFB0F}"/>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E7B9B5"/>
                </a:solidFill>
                <a:latin typeface="DejaVu Sans"/>
                <a:ea typeface="DejaVu Sans"/>
                <a:cs typeface="DejaVu Sans"/>
              </a:defRPr>
            </a:defPPr>
            <a:lvl1pPr>
              <a:defRPr sz="1200" b="0">
                <a:solidFill>
                  <a:srgbClr val="E7B9B5"/>
                </a:solidFill>
                <a:latin typeface="DejaVu Sans"/>
                <a:ea typeface="DejaVu Sans"/>
                <a:cs typeface="DejaVu Sans"/>
              </a:defRPr>
            </a:lvl1pPr>
            <a:lvl2pPr>
              <a:defRPr sz="1200" b="0">
                <a:solidFill>
                  <a:srgbClr val="E7B9B5"/>
                </a:solidFill>
                <a:latin typeface="DejaVu Sans"/>
                <a:ea typeface="DejaVu Sans"/>
                <a:cs typeface="DejaVu Sans"/>
              </a:defRPr>
            </a:lvl2pPr>
            <a:lvl3pPr>
              <a:defRPr sz="1200" b="0">
                <a:solidFill>
                  <a:srgbClr val="E7B9B5"/>
                </a:solidFill>
                <a:latin typeface="DejaVu Sans"/>
                <a:ea typeface="DejaVu Sans"/>
                <a:cs typeface="DejaVu Sans"/>
              </a:defRPr>
            </a:lvl3pPr>
            <a:lvl4pPr>
              <a:defRPr sz="1200" b="0">
                <a:solidFill>
                  <a:srgbClr val="E7B9B5"/>
                </a:solidFill>
                <a:latin typeface="DejaVu Sans"/>
                <a:ea typeface="DejaVu Sans"/>
                <a:cs typeface="DejaVu Sans"/>
              </a:defRPr>
            </a:lvl4pPr>
            <a:lvl5pPr>
              <a:defRPr sz="1200" b="0">
                <a:solidFill>
                  <a:srgbClr val="E7B9B5"/>
                </a:solidFill>
                <a:latin typeface="DejaVu Sans"/>
                <a:ea typeface="DejaVu Sans"/>
                <a:cs typeface="DejaVu Sans"/>
              </a:defRPr>
            </a:lvl5pPr>
            <a:lvl6pPr>
              <a:defRPr sz="1200" b="0">
                <a:solidFill>
                  <a:srgbClr val="E7B9B5"/>
                </a:solidFill>
                <a:latin typeface="DejaVu Sans"/>
                <a:ea typeface="DejaVu Sans"/>
                <a:cs typeface="DejaVu Sans"/>
              </a:defRPr>
            </a:lvl6pPr>
            <a:lvl7pPr>
              <a:defRPr sz="1200" b="0">
                <a:solidFill>
                  <a:srgbClr val="E7B9B5"/>
                </a:solidFill>
                <a:latin typeface="DejaVu Sans"/>
                <a:ea typeface="DejaVu Sans"/>
                <a:cs typeface="DejaVu Sans"/>
              </a:defRPr>
            </a:lvl7pPr>
            <a:lvl8pPr>
              <a:defRPr sz="1200" b="0">
                <a:solidFill>
                  <a:srgbClr val="E7B9B5"/>
                </a:solidFill>
                <a:latin typeface="DejaVu Sans"/>
                <a:ea typeface="DejaVu Sans"/>
                <a:cs typeface="DejaVu Sans"/>
              </a:defRPr>
            </a:lvl8pPr>
            <a:lvl9pPr>
              <a:defRPr sz="1200" b="0">
                <a:solidFill>
                  <a:srgbClr val="E7B9B5"/>
                </a:solidFill>
                <a:latin typeface="DejaVu Sans"/>
                <a:ea typeface="DejaVu Sans"/>
                <a:cs typeface="DejaVu Sans"/>
              </a:defRPr>
            </a:lvl9pPr>
          </a:lstStyle>
          <a:p xmlns:a="http://schemas.openxmlformats.org/drawingml/2006/main">
            <a:pPr>
              <a:defRPr sz="1200" b="0">
                <a:solidFill>
                  <a:srgbClr val="E7B9B5"/>
                </a:solidFill>
                <a:latin typeface="DejaVu Sans"/>
                <a:ea typeface="DejaVu Sans"/>
                <a:cs typeface="DejaVu Sans"/>
              </a:defRPr>
            </a:pPr>
            <a:r>
              <a:rPr sz="1200" b="0">
                <a:solidFill>
                  <a:srgbClr val="E7B9B5"/>
                </a:solidFill>
                <a:latin typeface="DejaVu Sans"/>
                <a:ea typeface="DejaVu Sans"/>
                <a:cs typeface="DejaVu Sans"/>
              </a:rPr>
              <a:t>13</a:t>
            </a:r>
          </a:p>
        </p:txBody>
      </p:sp>
      <p:sp>
        <p:nvSpPr>
          <p:cNvPr id="2" name="text-1">
            <a:extLst xmlns:a="http://schemas.openxmlformats.org/drawingml/2006/main">
              <a:ext uri="{FF2B5EF4-FFF2-40B4-BE49-F238E27FC236}">
                <a16:creationId xmlns:a16="http://schemas.microsoft.com/office/drawing/2014/main" id="{1242FB69-C412-4B0B-A170-0158A04811F9}"/>
              </a:ext>
            </a:extLst>
          </p:cNvPr>
          <p:cNvSpPr>
            <a:spLocks xmlns:a="http://schemas.openxmlformats.org/drawingml/2006/main" noGrp="1"/>
          </p:cNvSpPr>
          <p:nvPr/>
        </p:nvSpPr>
        <p:spPr>
          <a:xfrm xmlns:a="http://schemas.openxmlformats.org/drawingml/2006/main">
            <a:off x="619125" y="619125"/>
            <a:ext cx="1057275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600" b="0">
                <a:solidFill>
                  <a:srgbClr val="F6F0E5"/>
                </a:solidFill>
                <a:latin typeface="DejaVu Serif"/>
                <a:ea typeface="DejaVu Serif"/>
                <a:cs typeface="DejaVu Serif"/>
              </a:defRPr>
            </a:defPPr>
            <a:lvl1pPr>
              <a:defRPr sz="3600" b="0">
                <a:solidFill>
                  <a:srgbClr val="F6F0E5"/>
                </a:solidFill>
                <a:latin typeface="DejaVu Serif"/>
                <a:ea typeface="DejaVu Serif"/>
                <a:cs typeface="DejaVu Serif"/>
              </a:defRPr>
            </a:lvl1pPr>
            <a:lvl2pPr>
              <a:defRPr sz="3600" b="0">
                <a:solidFill>
                  <a:srgbClr val="F6F0E5"/>
                </a:solidFill>
                <a:latin typeface="DejaVu Serif"/>
                <a:ea typeface="DejaVu Serif"/>
                <a:cs typeface="DejaVu Serif"/>
              </a:defRPr>
            </a:lvl2pPr>
            <a:lvl3pPr>
              <a:defRPr sz="3600" b="0">
                <a:solidFill>
                  <a:srgbClr val="F6F0E5"/>
                </a:solidFill>
                <a:latin typeface="DejaVu Serif"/>
                <a:ea typeface="DejaVu Serif"/>
                <a:cs typeface="DejaVu Serif"/>
              </a:defRPr>
            </a:lvl3pPr>
            <a:lvl4pPr>
              <a:defRPr sz="3600" b="0">
                <a:solidFill>
                  <a:srgbClr val="F6F0E5"/>
                </a:solidFill>
                <a:latin typeface="DejaVu Serif"/>
                <a:ea typeface="DejaVu Serif"/>
                <a:cs typeface="DejaVu Serif"/>
              </a:defRPr>
            </a:lvl4pPr>
            <a:lvl5pPr>
              <a:defRPr sz="3600" b="0">
                <a:solidFill>
                  <a:srgbClr val="F6F0E5"/>
                </a:solidFill>
                <a:latin typeface="DejaVu Serif"/>
                <a:ea typeface="DejaVu Serif"/>
                <a:cs typeface="DejaVu Serif"/>
              </a:defRPr>
            </a:lvl5pPr>
            <a:lvl6pPr>
              <a:defRPr sz="3600" b="0">
                <a:solidFill>
                  <a:srgbClr val="F6F0E5"/>
                </a:solidFill>
                <a:latin typeface="DejaVu Serif"/>
                <a:ea typeface="DejaVu Serif"/>
                <a:cs typeface="DejaVu Serif"/>
              </a:defRPr>
            </a:lvl6pPr>
            <a:lvl7pPr>
              <a:defRPr sz="3600" b="0">
                <a:solidFill>
                  <a:srgbClr val="F6F0E5"/>
                </a:solidFill>
                <a:latin typeface="DejaVu Serif"/>
                <a:ea typeface="DejaVu Serif"/>
                <a:cs typeface="DejaVu Serif"/>
              </a:defRPr>
            </a:lvl7pPr>
            <a:lvl8pPr>
              <a:defRPr sz="3600" b="0">
                <a:solidFill>
                  <a:srgbClr val="F6F0E5"/>
                </a:solidFill>
                <a:latin typeface="DejaVu Serif"/>
                <a:ea typeface="DejaVu Serif"/>
                <a:cs typeface="DejaVu Serif"/>
              </a:defRPr>
            </a:lvl8pPr>
            <a:lvl9pPr>
              <a:defRPr sz="3600" b="0">
                <a:solidFill>
                  <a:srgbClr val="F6F0E5"/>
                </a:solidFill>
                <a:latin typeface="DejaVu Serif"/>
                <a:ea typeface="DejaVu Serif"/>
                <a:cs typeface="DejaVu Serif"/>
              </a:defRPr>
            </a:lvl9pPr>
          </a:lstStyle>
          <a:p xmlns:a="http://schemas.openxmlformats.org/drawingml/2006/main">
            <a:pPr>
              <a:defRPr sz="3600" b="0">
                <a:solidFill>
                  <a:srgbClr val="F6F0E5"/>
                </a:solidFill>
                <a:latin typeface="DejaVu Serif"/>
                <a:ea typeface="DejaVu Serif"/>
                <a:cs typeface="DejaVu Serif"/>
              </a:defRPr>
            </a:pPr>
            <a:r>
              <a:rPr sz="3600" b="0">
                <a:solidFill>
                  <a:srgbClr val="F6F0E5"/>
                </a:solidFill>
                <a:latin typeface="DejaVu Serif"/>
                <a:ea typeface="DejaVu Serif"/>
                <a:cs typeface="DejaVu Serif"/>
              </a:rPr>
              <a:t>What the court decided</a:t>
            </a:r>
          </a:p>
        </p:txBody>
      </p:sp>
      <p:sp>
        <p:nvSpPr>
          <p:cNvPr id="3" name="text-2">
            <a:extLst xmlns:a="http://schemas.openxmlformats.org/drawingml/2006/main">
              <a:ext uri="{FF2B5EF4-FFF2-40B4-BE49-F238E27FC236}">
                <a16:creationId xmlns:a16="http://schemas.microsoft.com/office/drawing/2014/main" id="{32666AE6-8921-4721-8EF1-E30AA421682B}"/>
              </a:ext>
            </a:extLst>
          </p:cNvPr>
          <p:cNvSpPr>
            <a:spLocks xmlns:a="http://schemas.openxmlformats.org/drawingml/2006/main" noGrp="1"/>
          </p:cNvSpPr>
          <p:nvPr/>
        </p:nvSpPr>
        <p:spPr>
          <a:xfrm xmlns:a="http://schemas.openxmlformats.org/drawingml/2006/main">
            <a:off x="619125" y="2000250"/>
            <a:ext cx="1047750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925" b="0">
                <a:solidFill>
                  <a:srgbClr val="F6F0E5"/>
                </a:solidFill>
                <a:latin typeface="DejaVu Sans"/>
                <a:ea typeface="DejaVu Sans"/>
                <a:cs typeface="DejaVu Sans"/>
              </a:defRPr>
            </a:defPPr>
            <a:lvl1pPr>
              <a:defRPr sz="2925" b="0">
                <a:solidFill>
                  <a:srgbClr val="F6F0E5"/>
                </a:solidFill>
                <a:latin typeface="DejaVu Sans"/>
                <a:ea typeface="DejaVu Sans"/>
                <a:cs typeface="DejaVu Sans"/>
              </a:defRPr>
            </a:lvl1pPr>
            <a:lvl2pPr>
              <a:defRPr sz="2925" b="0">
                <a:solidFill>
                  <a:srgbClr val="F6F0E5"/>
                </a:solidFill>
                <a:latin typeface="DejaVu Sans"/>
                <a:ea typeface="DejaVu Sans"/>
                <a:cs typeface="DejaVu Sans"/>
              </a:defRPr>
            </a:lvl2pPr>
            <a:lvl3pPr>
              <a:defRPr sz="2925" b="0">
                <a:solidFill>
                  <a:srgbClr val="F6F0E5"/>
                </a:solidFill>
                <a:latin typeface="DejaVu Sans"/>
                <a:ea typeface="DejaVu Sans"/>
                <a:cs typeface="DejaVu Sans"/>
              </a:defRPr>
            </a:lvl3pPr>
            <a:lvl4pPr>
              <a:defRPr sz="2925" b="0">
                <a:solidFill>
                  <a:srgbClr val="F6F0E5"/>
                </a:solidFill>
                <a:latin typeface="DejaVu Sans"/>
                <a:ea typeface="DejaVu Sans"/>
                <a:cs typeface="DejaVu Sans"/>
              </a:defRPr>
            </a:lvl4pPr>
            <a:lvl5pPr>
              <a:defRPr sz="2925" b="0">
                <a:solidFill>
                  <a:srgbClr val="F6F0E5"/>
                </a:solidFill>
                <a:latin typeface="DejaVu Sans"/>
                <a:ea typeface="DejaVu Sans"/>
                <a:cs typeface="DejaVu Sans"/>
              </a:defRPr>
            </a:lvl5pPr>
            <a:lvl6pPr>
              <a:defRPr sz="2925" b="0">
                <a:solidFill>
                  <a:srgbClr val="F6F0E5"/>
                </a:solidFill>
                <a:latin typeface="DejaVu Sans"/>
                <a:ea typeface="DejaVu Sans"/>
                <a:cs typeface="DejaVu Sans"/>
              </a:defRPr>
            </a:lvl6pPr>
            <a:lvl7pPr>
              <a:defRPr sz="2925" b="0">
                <a:solidFill>
                  <a:srgbClr val="F6F0E5"/>
                </a:solidFill>
                <a:latin typeface="DejaVu Sans"/>
                <a:ea typeface="DejaVu Sans"/>
                <a:cs typeface="DejaVu Sans"/>
              </a:defRPr>
            </a:lvl7pPr>
            <a:lvl8pPr>
              <a:defRPr sz="2925" b="0">
                <a:solidFill>
                  <a:srgbClr val="F6F0E5"/>
                </a:solidFill>
                <a:latin typeface="DejaVu Sans"/>
                <a:ea typeface="DejaVu Sans"/>
                <a:cs typeface="DejaVu Sans"/>
              </a:defRPr>
            </a:lvl8pPr>
            <a:lvl9pPr>
              <a:defRPr sz="2925" b="0">
                <a:solidFill>
                  <a:srgbClr val="F6F0E5"/>
                </a:solidFill>
                <a:latin typeface="DejaVu Sans"/>
                <a:ea typeface="DejaVu Sans"/>
                <a:cs typeface="DejaVu Sans"/>
              </a:defRPr>
            </a:lvl9pPr>
          </a:lstStyle>
          <a:p xmlns:a="http://schemas.openxmlformats.org/drawingml/2006/main">
            <a:pPr>
              <a:defRPr sz="2925" b="0">
                <a:solidFill>
                  <a:srgbClr val="F6F0E5"/>
                </a:solidFill>
                <a:latin typeface="DejaVu Sans"/>
                <a:ea typeface="DejaVu Sans"/>
                <a:cs typeface="DejaVu Sans"/>
              </a:defRPr>
            </a:pPr>
            <a:r>
              <a:rPr sz="2925" b="0">
                <a:solidFill>
                  <a:srgbClr val="F6F0E5"/>
                </a:solidFill>
                <a:latin typeface="DejaVu Sans"/>
                <a:ea typeface="DejaVu Sans"/>
                <a:cs typeface="DejaVu Sans"/>
              </a:rPr>
              <a:t>Legitimate educational requirements</a:t>
            </a:r>
          </a:p>
          <a:p xmlns:a="http://schemas.openxmlformats.org/drawingml/2006/main">
            <a:pPr>
              <a:defRPr sz="2925" b="0">
                <a:solidFill>
                  <a:srgbClr val="F6F0E5"/>
                </a:solidFill>
                <a:latin typeface="DejaVu Sans"/>
                <a:ea typeface="DejaVu Sans"/>
                <a:cs typeface="DejaVu Sans"/>
              </a:defRPr>
            </a:pPr>
            <a:r>
              <a:rPr sz="2925" b="0">
                <a:solidFill>
                  <a:srgbClr val="F6F0E5"/>
                </a:solidFill>
                <a:latin typeface="DejaVu Sans"/>
                <a:ea typeface="DejaVu Sans"/>
                <a:cs typeface="DejaVu Sans"/>
              </a:rPr>
              <a:t>receive room for professional judgment.</a:t>
            </a:r>
          </a:p>
        </p:txBody>
      </p:sp>
      <p:sp>
        <p:nvSpPr>
          <p:cNvPr id="4" name="text-3">
            <a:extLst xmlns:a="http://schemas.openxmlformats.org/drawingml/2006/main">
              <a:ext uri="{FF2B5EF4-FFF2-40B4-BE49-F238E27FC236}">
                <a16:creationId xmlns:a16="http://schemas.microsoft.com/office/drawing/2014/main" id="{7B8F057C-ADDB-4465-9E92-ABDF9C299930}"/>
              </a:ext>
            </a:extLst>
          </p:cNvPr>
          <p:cNvSpPr>
            <a:spLocks xmlns:a="http://schemas.openxmlformats.org/drawingml/2006/main" noGrp="1"/>
          </p:cNvSpPr>
          <p:nvPr/>
        </p:nvSpPr>
        <p:spPr>
          <a:xfrm xmlns:a="http://schemas.openxmlformats.org/drawingml/2006/main">
            <a:off x="619125" y="3714750"/>
            <a:ext cx="104775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925" b="0">
                <a:solidFill>
                  <a:srgbClr val="E7B9B5"/>
                </a:solidFill>
                <a:latin typeface="DejaVu Sans"/>
                <a:ea typeface="DejaVu Sans"/>
                <a:cs typeface="DejaVu Sans"/>
              </a:defRPr>
            </a:defPPr>
            <a:lvl1pPr>
              <a:defRPr sz="2925" b="0">
                <a:solidFill>
                  <a:srgbClr val="E7B9B5"/>
                </a:solidFill>
                <a:latin typeface="DejaVu Sans"/>
                <a:ea typeface="DejaVu Sans"/>
                <a:cs typeface="DejaVu Sans"/>
              </a:defRPr>
            </a:lvl1pPr>
            <a:lvl2pPr>
              <a:defRPr sz="2925" b="0">
                <a:solidFill>
                  <a:srgbClr val="E7B9B5"/>
                </a:solidFill>
                <a:latin typeface="DejaVu Sans"/>
                <a:ea typeface="DejaVu Sans"/>
                <a:cs typeface="DejaVu Sans"/>
              </a:defRPr>
            </a:lvl2pPr>
            <a:lvl3pPr>
              <a:defRPr sz="2925" b="0">
                <a:solidFill>
                  <a:srgbClr val="E7B9B5"/>
                </a:solidFill>
                <a:latin typeface="DejaVu Sans"/>
                <a:ea typeface="DejaVu Sans"/>
                <a:cs typeface="DejaVu Sans"/>
              </a:defRPr>
            </a:lvl3pPr>
            <a:lvl4pPr>
              <a:defRPr sz="2925" b="0">
                <a:solidFill>
                  <a:srgbClr val="E7B9B5"/>
                </a:solidFill>
                <a:latin typeface="DejaVu Sans"/>
                <a:ea typeface="DejaVu Sans"/>
                <a:cs typeface="DejaVu Sans"/>
              </a:defRPr>
            </a:lvl4pPr>
            <a:lvl5pPr>
              <a:defRPr sz="2925" b="0">
                <a:solidFill>
                  <a:srgbClr val="E7B9B5"/>
                </a:solidFill>
                <a:latin typeface="DejaVu Sans"/>
                <a:ea typeface="DejaVu Sans"/>
                <a:cs typeface="DejaVu Sans"/>
              </a:defRPr>
            </a:lvl5pPr>
            <a:lvl6pPr>
              <a:defRPr sz="2925" b="0">
                <a:solidFill>
                  <a:srgbClr val="E7B9B5"/>
                </a:solidFill>
                <a:latin typeface="DejaVu Sans"/>
                <a:ea typeface="DejaVu Sans"/>
                <a:cs typeface="DejaVu Sans"/>
              </a:defRPr>
            </a:lvl6pPr>
            <a:lvl7pPr>
              <a:defRPr sz="2925" b="0">
                <a:solidFill>
                  <a:srgbClr val="E7B9B5"/>
                </a:solidFill>
                <a:latin typeface="DejaVu Sans"/>
                <a:ea typeface="DejaVu Sans"/>
                <a:cs typeface="DejaVu Sans"/>
              </a:defRPr>
            </a:lvl7pPr>
            <a:lvl8pPr>
              <a:defRPr sz="2925" b="0">
                <a:solidFill>
                  <a:srgbClr val="E7B9B5"/>
                </a:solidFill>
                <a:latin typeface="DejaVu Sans"/>
                <a:ea typeface="DejaVu Sans"/>
                <a:cs typeface="DejaVu Sans"/>
              </a:defRPr>
            </a:lvl8pPr>
            <a:lvl9pPr>
              <a:defRPr sz="2925" b="0">
                <a:solidFill>
                  <a:srgbClr val="E7B9B5"/>
                </a:solidFill>
                <a:latin typeface="DejaVu Sans"/>
                <a:ea typeface="DejaVu Sans"/>
                <a:cs typeface="DejaVu Sans"/>
              </a:defRPr>
            </a:lvl9pPr>
          </a:lstStyle>
          <a:p xmlns:a="http://schemas.openxmlformats.org/drawingml/2006/main">
            <a:pPr>
              <a:defRPr sz="2925" b="0">
                <a:solidFill>
                  <a:srgbClr val="E7B9B5"/>
                </a:solidFill>
                <a:latin typeface="DejaVu Sans"/>
                <a:ea typeface="DejaVu Sans"/>
                <a:cs typeface="DejaVu Sans"/>
              </a:defRPr>
            </a:pPr>
            <a:r>
              <a:rPr sz="2925" b="0">
                <a:solidFill>
                  <a:srgbClr val="E7B9B5"/>
                </a:solidFill>
                <a:latin typeface="DejaVu Sans"/>
                <a:ea typeface="DejaVu Sans"/>
                <a:cs typeface="DejaVu Sans"/>
              </a:rPr>
              <a:t>Disputed evidence about discrimination</a:t>
            </a:r>
          </a:p>
          <a:p xmlns:a="http://schemas.openxmlformats.org/drawingml/2006/main">
            <a:pPr>
              <a:defRPr sz="2925" b="0">
                <a:solidFill>
                  <a:srgbClr val="E7B9B5"/>
                </a:solidFill>
                <a:latin typeface="DejaVu Sans"/>
                <a:ea typeface="DejaVu Sans"/>
                <a:cs typeface="DejaVu Sans"/>
              </a:defRPr>
            </a:pPr>
            <a:r>
              <a:rPr sz="2925" b="0">
                <a:solidFill>
                  <a:srgbClr val="E7B9B5"/>
                </a:solidFill>
                <a:latin typeface="DejaVu Sans"/>
                <a:ea typeface="DejaVu Sans"/>
                <a:cs typeface="DejaVu Sans"/>
              </a:rPr>
              <a:t>and pretext required further proceedings.</a:t>
            </a:r>
          </a:p>
        </p:txBody>
      </p:sp>
      <p:sp>
        <p:nvSpPr>
          <p:cNvPr id="5" name="text-4">
            <a:extLst xmlns:a="http://schemas.openxmlformats.org/drawingml/2006/main">
              <a:ext uri="{FF2B5EF4-FFF2-40B4-BE49-F238E27FC236}">
                <a16:creationId xmlns:a16="http://schemas.microsoft.com/office/drawing/2014/main" id="{D6170509-8F49-4DC1-8C35-E676A24D5CC8}"/>
              </a:ext>
            </a:extLst>
          </p:cNvPr>
          <p:cNvSpPr>
            <a:spLocks xmlns:a="http://schemas.openxmlformats.org/drawingml/2006/main" noGrp="1"/>
          </p:cNvSpPr>
          <p:nvPr/>
        </p:nvSpPr>
        <p:spPr>
          <a:xfrm xmlns:a="http://schemas.openxmlformats.org/drawingml/2006/main">
            <a:off x="619125" y="5810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725" b="0">
                <a:solidFill>
                  <a:srgbClr val="F6F0E5"/>
                </a:solidFill>
                <a:latin typeface="DejaVu Sans"/>
                <a:ea typeface="DejaVu Sans"/>
                <a:cs typeface="DejaVu Sans"/>
              </a:defRPr>
            </a:defPPr>
            <a:lvl1pPr>
              <a:defRPr sz="1725" b="0">
                <a:solidFill>
                  <a:srgbClr val="F6F0E5"/>
                </a:solidFill>
                <a:latin typeface="DejaVu Sans"/>
                <a:ea typeface="DejaVu Sans"/>
                <a:cs typeface="DejaVu Sans"/>
              </a:defRPr>
            </a:lvl1pPr>
            <a:lvl2pPr>
              <a:defRPr sz="1725" b="0">
                <a:solidFill>
                  <a:srgbClr val="F6F0E5"/>
                </a:solidFill>
                <a:latin typeface="DejaVu Sans"/>
                <a:ea typeface="DejaVu Sans"/>
                <a:cs typeface="DejaVu Sans"/>
              </a:defRPr>
            </a:lvl2pPr>
            <a:lvl3pPr>
              <a:defRPr sz="1725" b="0">
                <a:solidFill>
                  <a:srgbClr val="F6F0E5"/>
                </a:solidFill>
                <a:latin typeface="DejaVu Sans"/>
                <a:ea typeface="DejaVu Sans"/>
                <a:cs typeface="DejaVu Sans"/>
              </a:defRPr>
            </a:lvl3pPr>
            <a:lvl4pPr>
              <a:defRPr sz="1725" b="0">
                <a:solidFill>
                  <a:srgbClr val="F6F0E5"/>
                </a:solidFill>
                <a:latin typeface="DejaVu Sans"/>
                <a:ea typeface="DejaVu Sans"/>
                <a:cs typeface="DejaVu Sans"/>
              </a:defRPr>
            </a:lvl4pPr>
            <a:lvl5pPr>
              <a:defRPr sz="1725" b="0">
                <a:solidFill>
                  <a:srgbClr val="F6F0E5"/>
                </a:solidFill>
                <a:latin typeface="DejaVu Sans"/>
                <a:ea typeface="DejaVu Sans"/>
                <a:cs typeface="DejaVu Sans"/>
              </a:defRPr>
            </a:lvl5pPr>
            <a:lvl6pPr>
              <a:defRPr sz="1725" b="0">
                <a:solidFill>
                  <a:srgbClr val="F6F0E5"/>
                </a:solidFill>
                <a:latin typeface="DejaVu Sans"/>
                <a:ea typeface="DejaVu Sans"/>
                <a:cs typeface="DejaVu Sans"/>
              </a:defRPr>
            </a:lvl6pPr>
            <a:lvl7pPr>
              <a:defRPr sz="1725" b="0">
                <a:solidFill>
                  <a:srgbClr val="F6F0E5"/>
                </a:solidFill>
                <a:latin typeface="DejaVu Sans"/>
                <a:ea typeface="DejaVu Sans"/>
                <a:cs typeface="DejaVu Sans"/>
              </a:defRPr>
            </a:lvl7pPr>
            <a:lvl8pPr>
              <a:defRPr sz="1725" b="0">
                <a:solidFill>
                  <a:srgbClr val="F6F0E5"/>
                </a:solidFill>
                <a:latin typeface="DejaVu Sans"/>
                <a:ea typeface="DejaVu Sans"/>
                <a:cs typeface="DejaVu Sans"/>
              </a:defRPr>
            </a:lvl8pPr>
            <a:lvl9pPr>
              <a:defRPr sz="1725" b="0">
                <a:solidFill>
                  <a:srgbClr val="F6F0E5"/>
                </a:solidFill>
                <a:latin typeface="DejaVu Sans"/>
                <a:ea typeface="DejaVu Sans"/>
                <a:cs typeface="DejaVu Sans"/>
              </a:defRPr>
            </a:lvl9pPr>
          </a:lstStyle>
          <a:p xmlns:a="http://schemas.openxmlformats.org/drawingml/2006/main">
            <a:pPr>
              <a:defRPr sz="1725" b="0">
                <a:solidFill>
                  <a:srgbClr val="F6F0E5"/>
                </a:solidFill>
                <a:latin typeface="DejaVu Sans"/>
                <a:ea typeface="DejaVu Sans"/>
                <a:cs typeface="DejaVu Sans"/>
              </a:defRPr>
            </a:pPr>
            <a:r>
              <a:rPr sz="1725" b="0">
                <a:solidFill>
                  <a:srgbClr val="F6F0E5"/>
                </a:solidFill>
                <a:latin typeface="DejaVu Sans"/>
                <a:ea typeface="DejaVu Sans"/>
                <a:cs typeface="DejaVu Sans"/>
              </a:rPr>
              <a:t>Reversal and remand. No final finding that discrimination occurred.</a:t>
            </a:r>
          </a:p>
        </p:txBody>
      </p:sp>
    </p:spTree>
    <p:extLst>
      <p:ext uri="{BB962C8B-B14F-4D97-AF65-F5344CB8AC3E}">
        <p14:creationId xmlns:p14="http://schemas.microsoft.com/office/powerpoint/2010/main" val="708241445"/>
      </p:ext>
    </p:extLst>
  </p:cSld>
</p:sld>
</file>

<file path=ppt/slides/slide14.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3941E1F7-1D64-4359-96A6-9D4DC797884A}"/>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14</a:t>
            </a:r>
          </a:p>
        </p:txBody>
      </p:sp>
      <p:pic>
        <p:nvPicPr>
          <p:cNvPr id="2" name="">
            <a:extLst xmlns:a="http://schemas.openxmlformats.org/drawingml/2006/main">
              <a:ext uri="{FF2B5EF4-FFF2-40B4-BE49-F238E27FC236}">
                <a16:creationId xmlns:a16="http://schemas.microsoft.com/office/drawing/2014/main" id="{A636B107-8597-4B34-A6F8-B7576F636A53}"/>
              </a:ext>
            </a:extLst>
          </p:cNvPr>
          <p:cNvPicPr>
            <a:picLocks xmlns:a="http://schemas.openxmlformats.org/drawingml/2006/main" noChangeAspect="1"/>
          </p:cNvPicPr>
          <p:nvPr/>
        </p:nvPicPr>
        <p:blipFill>
          <a:blip xmlns:r="http://schemas.openxmlformats.org/officeDocument/2006/relationships" xmlns:a="http://schemas.openxmlformats.org/drawingml/2006/main" r:embed="R80f731f5829e4ce8"/>
          <a:srcRect xmlns:a="http://schemas.openxmlformats.org/drawingml/2006/main" l="20370" t="0" r="20370" b="0"/>
          <a:stretch xmlns:a="http://schemas.openxmlformats.org/drawingml/2006/main">
            <a:fillRect l="0" t="0" r="0" b="0"/>
          </a:stretch>
        </p:blipFill>
        <p:spPr>
          <a:xfrm xmlns:a="http://schemas.openxmlformats.org/drawingml/2006/main">
            <a:off x="6096000" y="0"/>
            <a:ext cx="6096000" cy="6858000"/>
          </a:xfrm>
          <a:prstGeom xmlns:a="http://schemas.openxmlformats.org/drawingml/2006/main" prst="rect">
            <a:avLst/>
          </a:prstGeom>
        </p:spPr>
      </p:pic>
      <p:sp>
        <p:nvSpPr>
          <p:cNvPr id="3" name="text-1">
            <a:extLst xmlns:a="http://schemas.openxmlformats.org/drawingml/2006/main">
              <a:ext uri="{FF2B5EF4-FFF2-40B4-BE49-F238E27FC236}">
                <a16:creationId xmlns:a16="http://schemas.microsoft.com/office/drawing/2014/main" id="{059D7CE2-9365-49C4-BA29-656E821C022C}"/>
              </a:ext>
            </a:extLst>
          </p:cNvPr>
          <p:cNvSpPr>
            <a:spLocks xmlns:a="http://schemas.openxmlformats.org/drawingml/2006/main" noGrp="1"/>
          </p:cNvSpPr>
          <p:nvPr/>
        </p:nvSpPr>
        <p:spPr>
          <a:xfrm xmlns:a="http://schemas.openxmlformats.org/drawingml/2006/main">
            <a:off x="619125" y="1524000"/>
            <a:ext cx="5048250" cy="1762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4575" b="0">
                <a:solidFill>
                  <a:srgbClr val="38243B"/>
                </a:solidFill>
                <a:latin typeface="DejaVu Serif"/>
                <a:ea typeface="DejaVu Serif"/>
                <a:cs typeface="DejaVu Serif"/>
              </a:defRPr>
            </a:defPPr>
            <a:lvl1pPr>
              <a:defRPr sz="4575" b="0">
                <a:solidFill>
                  <a:srgbClr val="38243B"/>
                </a:solidFill>
                <a:latin typeface="DejaVu Serif"/>
                <a:ea typeface="DejaVu Serif"/>
                <a:cs typeface="DejaVu Serif"/>
              </a:defRPr>
            </a:lvl1pPr>
            <a:lvl2pPr>
              <a:defRPr sz="4575" b="0">
                <a:solidFill>
                  <a:srgbClr val="38243B"/>
                </a:solidFill>
                <a:latin typeface="DejaVu Serif"/>
                <a:ea typeface="DejaVu Serif"/>
                <a:cs typeface="DejaVu Serif"/>
              </a:defRPr>
            </a:lvl2pPr>
            <a:lvl3pPr>
              <a:defRPr sz="4575" b="0">
                <a:solidFill>
                  <a:srgbClr val="38243B"/>
                </a:solidFill>
                <a:latin typeface="DejaVu Serif"/>
                <a:ea typeface="DejaVu Serif"/>
                <a:cs typeface="DejaVu Serif"/>
              </a:defRPr>
            </a:lvl3pPr>
            <a:lvl4pPr>
              <a:defRPr sz="4575" b="0">
                <a:solidFill>
                  <a:srgbClr val="38243B"/>
                </a:solidFill>
                <a:latin typeface="DejaVu Serif"/>
                <a:ea typeface="DejaVu Serif"/>
                <a:cs typeface="DejaVu Serif"/>
              </a:defRPr>
            </a:lvl4pPr>
            <a:lvl5pPr>
              <a:defRPr sz="4575" b="0">
                <a:solidFill>
                  <a:srgbClr val="38243B"/>
                </a:solidFill>
                <a:latin typeface="DejaVu Serif"/>
                <a:ea typeface="DejaVu Serif"/>
                <a:cs typeface="DejaVu Serif"/>
              </a:defRPr>
            </a:lvl5pPr>
            <a:lvl6pPr>
              <a:defRPr sz="4575" b="0">
                <a:solidFill>
                  <a:srgbClr val="38243B"/>
                </a:solidFill>
                <a:latin typeface="DejaVu Serif"/>
                <a:ea typeface="DejaVu Serif"/>
                <a:cs typeface="DejaVu Serif"/>
              </a:defRPr>
            </a:lvl6pPr>
            <a:lvl7pPr>
              <a:defRPr sz="4575" b="0">
                <a:solidFill>
                  <a:srgbClr val="38243B"/>
                </a:solidFill>
                <a:latin typeface="DejaVu Serif"/>
                <a:ea typeface="DejaVu Serif"/>
                <a:cs typeface="DejaVu Serif"/>
              </a:defRPr>
            </a:lvl7pPr>
            <a:lvl8pPr>
              <a:defRPr sz="4575" b="0">
                <a:solidFill>
                  <a:srgbClr val="38243B"/>
                </a:solidFill>
                <a:latin typeface="DejaVu Serif"/>
                <a:ea typeface="DejaVu Serif"/>
                <a:cs typeface="DejaVu Serif"/>
              </a:defRPr>
            </a:lvl8pPr>
            <a:lvl9pPr>
              <a:defRPr sz="4575" b="0">
                <a:solidFill>
                  <a:srgbClr val="38243B"/>
                </a:solidFill>
                <a:latin typeface="DejaVu Serif"/>
                <a:ea typeface="DejaVu Serif"/>
                <a:cs typeface="DejaVu Serif"/>
              </a:defRPr>
            </a:lvl9pPr>
          </a:lstStyle>
          <a:p xmlns:a="http://schemas.openxmlformats.org/drawingml/2006/main">
            <a:pPr>
              <a:defRPr sz="4575" b="0">
                <a:solidFill>
                  <a:srgbClr val="38243B"/>
                </a:solidFill>
                <a:latin typeface="DejaVu Serif"/>
                <a:ea typeface="DejaVu Serif"/>
                <a:cs typeface="DejaVu Serif"/>
              </a:defRPr>
            </a:pPr>
            <a:r>
              <a:rPr sz="4575" b="0">
                <a:solidFill>
                  <a:srgbClr val="38243B"/>
                </a:solidFill>
                <a:latin typeface="DejaVu Serif"/>
                <a:ea typeface="DejaVu Serif"/>
                <a:cs typeface="DejaVu Serif"/>
              </a:rPr>
              <a:t>The Texas</a:t>
            </a:r>
          </a:p>
          <a:p xmlns:a="http://schemas.openxmlformats.org/drawingml/2006/main">
            <a:pPr>
              <a:defRPr sz="4575" b="0">
                <a:solidFill>
                  <a:srgbClr val="38243B"/>
                </a:solidFill>
                <a:latin typeface="DejaVu Serif"/>
                <a:ea typeface="DejaVu Serif"/>
                <a:cs typeface="DejaVu Serif"/>
              </a:defRPr>
            </a:pPr>
            <a:r>
              <a:rPr sz="4575" b="0">
                <a:solidFill>
                  <a:srgbClr val="38243B"/>
                </a:solidFill>
                <a:latin typeface="DejaVu Serif"/>
                <a:ea typeface="DejaVu Serif"/>
                <a:cs typeface="DejaVu Serif"/>
              </a:rPr>
              <a:t>classroom</a:t>
            </a:r>
          </a:p>
        </p:txBody>
      </p:sp>
      <p:sp>
        <p:nvSpPr>
          <p:cNvPr id="4" name="text-2">
            <a:extLst xmlns:a="http://schemas.openxmlformats.org/drawingml/2006/main">
              <a:ext uri="{FF2B5EF4-FFF2-40B4-BE49-F238E27FC236}">
                <a16:creationId xmlns:a16="http://schemas.microsoft.com/office/drawing/2014/main" id="{9E7DDA3F-D735-4B30-BE74-50B385932D02}"/>
              </a:ext>
            </a:extLst>
          </p:cNvPr>
          <p:cNvSpPr>
            <a:spLocks xmlns:a="http://schemas.openxmlformats.org/drawingml/2006/main" noGrp="1"/>
          </p:cNvSpPr>
          <p:nvPr/>
        </p:nvSpPr>
        <p:spPr>
          <a:xfrm xmlns:a="http://schemas.openxmlformats.org/drawingml/2006/main">
            <a:off x="619125" y="4000500"/>
            <a:ext cx="4857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550" b="0">
                <a:solidFill>
                  <a:srgbClr val="B94F2E"/>
                </a:solidFill>
                <a:latin typeface="DejaVu Sans"/>
                <a:ea typeface="DejaVu Sans"/>
                <a:cs typeface="DejaVu Sans"/>
              </a:defRPr>
            </a:defPPr>
            <a:lvl1pPr>
              <a:defRPr sz="2550" b="0">
                <a:solidFill>
                  <a:srgbClr val="B94F2E"/>
                </a:solidFill>
                <a:latin typeface="DejaVu Sans"/>
                <a:ea typeface="DejaVu Sans"/>
                <a:cs typeface="DejaVu Sans"/>
              </a:defRPr>
            </a:lvl1pPr>
            <a:lvl2pPr>
              <a:defRPr sz="2550" b="0">
                <a:solidFill>
                  <a:srgbClr val="B94F2E"/>
                </a:solidFill>
                <a:latin typeface="DejaVu Sans"/>
                <a:ea typeface="DejaVu Sans"/>
                <a:cs typeface="DejaVu Sans"/>
              </a:defRPr>
            </a:lvl2pPr>
            <a:lvl3pPr>
              <a:defRPr sz="2550" b="0">
                <a:solidFill>
                  <a:srgbClr val="B94F2E"/>
                </a:solidFill>
                <a:latin typeface="DejaVu Sans"/>
                <a:ea typeface="DejaVu Sans"/>
                <a:cs typeface="DejaVu Sans"/>
              </a:defRPr>
            </a:lvl3pPr>
            <a:lvl4pPr>
              <a:defRPr sz="2550" b="0">
                <a:solidFill>
                  <a:srgbClr val="B94F2E"/>
                </a:solidFill>
                <a:latin typeface="DejaVu Sans"/>
                <a:ea typeface="DejaVu Sans"/>
                <a:cs typeface="DejaVu Sans"/>
              </a:defRPr>
            </a:lvl4pPr>
            <a:lvl5pPr>
              <a:defRPr sz="2550" b="0">
                <a:solidFill>
                  <a:srgbClr val="B94F2E"/>
                </a:solidFill>
                <a:latin typeface="DejaVu Sans"/>
                <a:ea typeface="DejaVu Sans"/>
                <a:cs typeface="DejaVu Sans"/>
              </a:defRPr>
            </a:lvl5pPr>
            <a:lvl6pPr>
              <a:defRPr sz="2550" b="0">
                <a:solidFill>
                  <a:srgbClr val="B94F2E"/>
                </a:solidFill>
                <a:latin typeface="DejaVu Sans"/>
                <a:ea typeface="DejaVu Sans"/>
                <a:cs typeface="DejaVu Sans"/>
              </a:defRPr>
            </a:lvl6pPr>
            <a:lvl7pPr>
              <a:defRPr sz="2550" b="0">
                <a:solidFill>
                  <a:srgbClr val="B94F2E"/>
                </a:solidFill>
                <a:latin typeface="DejaVu Sans"/>
                <a:ea typeface="DejaVu Sans"/>
                <a:cs typeface="DejaVu Sans"/>
              </a:defRPr>
            </a:lvl7pPr>
            <a:lvl8pPr>
              <a:defRPr sz="2550" b="0">
                <a:solidFill>
                  <a:srgbClr val="B94F2E"/>
                </a:solidFill>
                <a:latin typeface="DejaVu Sans"/>
                <a:ea typeface="DejaVu Sans"/>
                <a:cs typeface="DejaVu Sans"/>
              </a:defRPr>
            </a:lvl8pPr>
            <a:lvl9pPr>
              <a:defRPr sz="2550" b="0">
                <a:solidFill>
                  <a:srgbClr val="B94F2E"/>
                </a:solidFill>
                <a:latin typeface="DejaVu Sans"/>
                <a:ea typeface="DejaVu Sans"/>
                <a:cs typeface="DejaVu Sans"/>
              </a:defRPr>
            </a:lvl9pPr>
          </a:lstStyle>
          <a:p xmlns:a="http://schemas.openxmlformats.org/drawingml/2006/main">
            <a:pPr>
              <a:defRPr sz="2550" b="0">
                <a:solidFill>
                  <a:srgbClr val="B94F2E"/>
                </a:solidFill>
                <a:latin typeface="DejaVu Sans"/>
                <a:ea typeface="DejaVu Sans"/>
                <a:cs typeface="DejaVu Sans"/>
              </a:defRPr>
            </a:pPr>
            <a:r>
              <a:rPr sz="2550" b="0">
                <a:solidFill>
                  <a:srgbClr val="B94F2E"/>
                </a:solidFill>
                <a:latin typeface="DejaVu Sans"/>
                <a:ea typeface="DejaVu Sans"/>
                <a:cs typeface="DejaVu Sans"/>
              </a:rPr>
              <a:t>SB 17 and SB 37</a:t>
            </a:r>
          </a:p>
        </p:txBody>
      </p:sp>
      <p:sp>
        <p:nvSpPr>
          <p:cNvPr id="5" name="text-3">
            <a:extLst xmlns:a="http://schemas.openxmlformats.org/drawingml/2006/main">
              <a:ext uri="{FF2B5EF4-FFF2-40B4-BE49-F238E27FC236}">
                <a16:creationId xmlns:a16="http://schemas.microsoft.com/office/drawing/2014/main" id="{436F7771-CBFA-4E63-B358-F7B951E94FF5}"/>
              </a:ext>
            </a:extLst>
          </p:cNvPr>
          <p:cNvSpPr>
            <a:spLocks xmlns:a="http://schemas.openxmlformats.org/drawingml/2006/main" noGrp="1"/>
          </p:cNvSpPr>
          <p:nvPr/>
        </p:nvSpPr>
        <p:spPr>
          <a:xfrm xmlns:a="http://schemas.openxmlformats.org/drawingml/2006/main">
            <a:off x="619125" y="4905375"/>
            <a:ext cx="4286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00" b="0">
                <a:solidFill>
                  <a:srgbClr val="38243B"/>
                </a:solidFill>
                <a:latin typeface="DejaVu Sans"/>
                <a:ea typeface="DejaVu Sans"/>
                <a:cs typeface="DejaVu Sans"/>
              </a:defRPr>
            </a:defPPr>
            <a:lvl1pPr>
              <a:defRPr sz="2100" b="0">
                <a:solidFill>
                  <a:srgbClr val="38243B"/>
                </a:solidFill>
                <a:latin typeface="DejaVu Sans"/>
                <a:ea typeface="DejaVu Sans"/>
                <a:cs typeface="DejaVu Sans"/>
              </a:defRPr>
            </a:lvl1pPr>
            <a:lvl2pPr>
              <a:defRPr sz="2100" b="0">
                <a:solidFill>
                  <a:srgbClr val="38243B"/>
                </a:solidFill>
                <a:latin typeface="DejaVu Sans"/>
                <a:ea typeface="DejaVu Sans"/>
                <a:cs typeface="DejaVu Sans"/>
              </a:defRPr>
            </a:lvl2pPr>
            <a:lvl3pPr>
              <a:defRPr sz="2100" b="0">
                <a:solidFill>
                  <a:srgbClr val="38243B"/>
                </a:solidFill>
                <a:latin typeface="DejaVu Sans"/>
                <a:ea typeface="DejaVu Sans"/>
                <a:cs typeface="DejaVu Sans"/>
              </a:defRPr>
            </a:lvl3pPr>
            <a:lvl4pPr>
              <a:defRPr sz="2100" b="0">
                <a:solidFill>
                  <a:srgbClr val="38243B"/>
                </a:solidFill>
                <a:latin typeface="DejaVu Sans"/>
                <a:ea typeface="DejaVu Sans"/>
                <a:cs typeface="DejaVu Sans"/>
              </a:defRPr>
            </a:lvl4pPr>
            <a:lvl5pPr>
              <a:defRPr sz="2100" b="0">
                <a:solidFill>
                  <a:srgbClr val="38243B"/>
                </a:solidFill>
                <a:latin typeface="DejaVu Sans"/>
                <a:ea typeface="DejaVu Sans"/>
                <a:cs typeface="DejaVu Sans"/>
              </a:defRPr>
            </a:lvl5pPr>
            <a:lvl6pPr>
              <a:defRPr sz="2100" b="0">
                <a:solidFill>
                  <a:srgbClr val="38243B"/>
                </a:solidFill>
                <a:latin typeface="DejaVu Sans"/>
                <a:ea typeface="DejaVu Sans"/>
                <a:cs typeface="DejaVu Sans"/>
              </a:defRPr>
            </a:lvl6pPr>
            <a:lvl7pPr>
              <a:defRPr sz="2100" b="0">
                <a:solidFill>
                  <a:srgbClr val="38243B"/>
                </a:solidFill>
                <a:latin typeface="DejaVu Sans"/>
                <a:ea typeface="DejaVu Sans"/>
                <a:cs typeface="DejaVu Sans"/>
              </a:defRPr>
            </a:lvl7pPr>
            <a:lvl8pPr>
              <a:defRPr sz="2100" b="0">
                <a:solidFill>
                  <a:srgbClr val="38243B"/>
                </a:solidFill>
                <a:latin typeface="DejaVu Sans"/>
                <a:ea typeface="DejaVu Sans"/>
                <a:cs typeface="DejaVu Sans"/>
              </a:defRPr>
            </a:lvl8pPr>
            <a:lvl9pPr>
              <a:defRPr sz="2100" b="0">
                <a:solidFill>
                  <a:srgbClr val="38243B"/>
                </a:solidFill>
                <a:latin typeface="DejaVu Sans"/>
                <a:ea typeface="DejaVu Sans"/>
                <a:cs typeface="DejaVu Sans"/>
              </a:defRPr>
            </a:lvl9pPr>
          </a:lstStyle>
          <a:p xmlns:a="http://schemas.openxmlformats.org/drawingml/2006/main">
            <a:pPr>
              <a:defRPr sz="2100" b="0">
                <a:solidFill>
                  <a:srgbClr val="38243B"/>
                </a:solidFill>
                <a:latin typeface="DejaVu Sans"/>
                <a:ea typeface="DejaVu Sans"/>
                <a:cs typeface="DejaVu Sans"/>
              </a:defRPr>
            </a:pPr>
            <a:r>
              <a:rPr sz="2100" b="0">
                <a:solidFill>
                  <a:srgbClr val="38243B"/>
                </a:solidFill>
                <a:latin typeface="DejaVu Sans"/>
                <a:ea typeface="DejaVu Sans"/>
                <a:cs typeface="DejaVu Sans"/>
              </a:rPr>
              <a:t>Statutory scope</a:t>
            </a:r>
          </a:p>
          <a:p xmlns:a="http://schemas.openxmlformats.org/drawingml/2006/main">
            <a:pPr>
              <a:defRPr sz="2100" b="0">
                <a:solidFill>
                  <a:srgbClr val="38243B"/>
                </a:solidFill>
                <a:latin typeface="DejaVu Sans"/>
                <a:ea typeface="DejaVu Sans"/>
                <a:cs typeface="DejaVu Sans"/>
              </a:defRPr>
            </a:pPr>
            <a:r>
              <a:rPr sz="2100" b="0">
                <a:solidFill>
                  <a:srgbClr val="38243B"/>
                </a:solidFill>
                <a:latin typeface="DejaVu Sans"/>
                <a:ea typeface="DejaVu Sans"/>
                <a:cs typeface="DejaVu Sans"/>
              </a:rPr>
              <a:t>and curriculum authority</a:t>
            </a:r>
          </a:p>
        </p:txBody>
      </p:sp>
    </p:spTree>
    <p:extLst>
      <p:ext uri="{BB962C8B-B14F-4D97-AF65-F5344CB8AC3E}">
        <p14:creationId xmlns:p14="http://schemas.microsoft.com/office/powerpoint/2010/main" val="2079495832"/>
      </p:ext>
    </p:extLst>
  </p:cSld>
</p:sld>
</file>

<file path=ppt/slides/slide15.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BCB89112-F851-459E-AB0D-A2161B37EDE5}"/>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15</a:t>
            </a:r>
          </a:p>
        </p:txBody>
      </p:sp>
      <p:sp>
        <p:nvSpPr>
          <p:cNvPr id="2" name="text-1">
            <a:extLst xmlns:a="http://schemas.openxmlformats.org/drawingml/2006/main">
              <a:ext uri="{FF2B5EF4-FFF2-40B4-BE49-F238E27FC236}">
                <a16:creationId xmlns:a16="http://schemas.microsoft.com/office/drawing/2014/main" id="{3D4FD383-366B-400A-9F1E-16EA86E6EDD5}"/>
              </a:ext>
            </a:extLst>
          </p:cNvPr>
          <p:cNvSpPr>
            <a:spLocks xmlns:a="http://schemas.openxmlformats.org/drawingml/2006/main" noGrp="1"/>
          </p:cNvSpPr>
          <p:nvPr/>
        </p:nvSpPr>
        <p:spPr>
          <a:xfrm xmlns:a="http://schemas.openxmlformats.org/drawingml/2006/main">
            <a:off x="619125" y="523875"/>
            <a:ext cx="5715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5700" b="0">
                <a:solidFill>
                  <a:srgbClr val="B94F2E"/>
                </a:solidFill>
                <a:latin typeface="DejaVu Serif"/>
                <a:ea typeface="DejaVu Serif"/>
                <a:cs typeface="DejaVu Serif"/>
              </a:defRPr>
            </a:defPPr>
            <a:lvl1pPr>
              <a:defRPr sz="5700" b="0">
                <a:solidFill>
                  <a:srgbClr val="B94F2E"/>
                </a:solidFill>
                <a:latin typeface="DejaVu Serif"/>
                <a:ea typeface="DejaVu Serif"/>
                <a:cs typeface="DejaVu Serif"/>
              </a:defRPr>
            </a:lvl1pPr>
            <a:lvl2pPr>
              <a:defRPr sz="5700" b="0">
                <a:solidFill>
                  <a:srgbClr val="B94F2E"/>
                </a:solidFill>
                <a:latin typeface="DejaVu Serif"/>
                <a:ea typeface="DejaVu Serif"/>
                <a:cs typeface="DejaVu Serif"/>
              </a:defRPr>
            </a:lvl2pPr>
            <a:lvl3pPr>
              <a:defRPr sz="5700" b="0">
                <a:solidFill>
                  <a:srgbClr val="B94F2E"/>
                </a:solidFill>
                <a:latin typeface="DejaVu Serif"/>
                <a:ea typeface="DejaVu Serif"/>
                <a:cs typeface="DejaVu Serif"/>
              </a:defRPr>
            </a:lvl3pPr>
            <a:lvl4pPr>
              <a:defRPr sz="5700" b="0">
                <a:solidFill>
                  <a:srgbClr val="B94F2E"/>
                </a:solidFill>
                <a:latin typeface="DejaVu Serif"/>
                <a:ea typeface="DejaVu Serif"/>
                <a:cs typeface="DejaVu Serif"/>
              </a:defRPr>
            </a:lvl4pPr>
            <a:lvl5pPr>
              <a:defRPr sz="5700" b="0">
                <a:solidFill>
                  <a:srgbClr val="B94F2E"/>
                </a:solidFill>
                <a:latin typeface="DejaVu Serif"/>
                <a:ea typeface="DejaVu Serif"/>
                <a:cs typeface="DejaVu Serif"/>
              </a:defRPr>
            </a:lvl5pPr>
            <a:lvl6pPr>
              <a:defRPr sz="5700" b="0">
                <a:solidFill>
                  <a:srgbClr val="B94F2E"/>
                </a:solidFill>
                <a:latin typeface="DejaVu Serif"/>
                <a:ea typeface="DejaVu Serif"/>
                <a:cs typeface="DejaVu Serif"/>
              </a:defRPr>
            </a:lvl6pPr>
            <a:lvl7pPr>
              <a:defRPr sz="5700" b="0">
                <a:solidFill>
                  <a:srgbClr val="B94F2E"/>
                </a:solidFill>
                <a:latin typeface="DejaVu Serif"/>
                <a:ea typeface="DejaVu Serif"/>
                <a:cs typeface="DejaVu Serif"/>
              </a:defRPr>
            </a:lvl7pPr>
            <a:lvl8pPr>
              <a:defRPr sz="5700" b="0">
                <a:solidFill>
                  <a:srgbClr val="B94F2E"/>
                </a:solidFill>
                <a:latin typeface="DejaVu Serif"/>
                <a:ea typeface="DejaVu Serif"/>
                <a:cs typeface="DejaVu Serif"/>
              </a:defRPr>
            </a:lvl8pPr>
            <a:lvl9pPr>
              <a:defRPr sz="5700" b="0">
                <a:solidFill>
                  <a:srgbClr val="B94F2E"/>
                </a:solidFill>
                <a:latin typeface="DejaVu Serif"/>
                <a:ea typeface="DejaVu Serif"/>
                <a:cs typeface="DejaVu Serif"/>
              </a:defRPr>
            </a:lvl9pPr>
          </a:lstStyle>
          <a:p xmlns:a="http://schemas.openxmlformats.org/drawingml/2006/main">
            <a:pPr>
              <a:defRPr sz="5700" b="0">
                <a:solidFill>
                  <a:srgbClr val="B94F2E"/>
                </a:solidFill>
                <a:latin typeface="DejaVu Serif"/>
                <a:ea typeface="DejaVu Serif"/>
                <a:cs typeface="DejaVu Serif"/>
              </a:defRPr>
            </a:pPr>
            <a:r>
              <a:rPr sz="5700" b="0">
                <a:solidFill>
                  <a:srgbClr val="B94F2E"/>
                </a:solidFill>
                <a:latin typeface="DejaVu Serif"/>
                <a:ea typeface="DejaVu Serif"/>
                <a:cs typeface="DejaVu Serif"/>
              </a:rPr>
              <a:t>SB 17</a:t>
            </a:r>
          </a:p>
        </p:txBody>
      </p:sp>
      <p:sp>
        <p:nvSpPr>
          <p:cNvPr id="3" name="text-2">
            <a:extLst xmlns:a="http://schemas.openxmlformats.org/drawingml/2006/main">
              <a:ext uri="{FF2B5EF4-FFF2-40B4-BE49-F238E27FC236}">
                <a16:creationId xmlns:a16="http://schemas.microsoft.com/office/drawing/2014/main" id="{39A7B857-CC48-433F-87BC-E256F5508EC3}"/>
              </a:ext>
            </a:extLst>
          </p:cNvPr>
          <p:cNvSpPr>
            <a:spLocks xmlns:a="http://schemas.openxmlformats.org/drawingml/2006/main" noGrp="1"/>
          </p:cNvSpPr>
          <p:nvPr/>
        </p:nvSpPr>
        <p:spPr>
          <a:xfrm xmlns:a="http://schemas.openxmlformats.org/drawingml/2006/main">
            <a:off x="619125" y="1828800"/>
            <a:ext cx="1066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00" b="0">
                <a:solidFill>
                  <a:srgbClr val="38243B"/>
                </a:solidFill>
                <a:latin typeface="DejaVu Serif"/>
                <a:ea typeface="DejaVu Serif"/>
                <a:cs typeface="DejaVu Serif"/>
              </a:defRPr>
            </a:defPPr>
            <a:lvl1pPr>
              <a:defRPr sz="2700" b="0">
                <a:solidFill>
                  <a:srgbClr val="38243B"/>
                </a:solidFill>
                <a:latin typeface="DejaVu Serif"/>
                <a:ea typeface="DejaVu Serif"/>
                <a:cs typeface="DejaVu Serif"/>
              </a:defRPr>
            </a:lvl1pPr>
            <a:lvl2pPr>
              <a:defRPr sz="2700" b="0">
                <a:solidFill>
                  <a:srgbClr val="38243B"/>
                </a:solidFill>
                <a:latin typeface="DejaVu Serif"/>
                <a:ea typeface="DejaVu Serif"/>
                <a:cs typeface="DejaVu Serif"/>
              </a:defRPr>
            </a:lvl2pPr>
            <a:lvl3pPr>
              <a:defRPr sz="2700" b="0">
                <a:solidFill>
                  <a:srgbClr val="38243B"/>
                </a:solidFill>
                <a:latin typeface="DejaVu Serif"/>
                <a:ea typeface="DejaVu Serif"/>
                <a:cs typeface="DejaVu Serif"/>
              </a:defRPr>
            </a:lvl3pPr>
            <a:lvl4pPr>
              <a:defRPr sz="2700" b="0">
                <a:solidFill>
                  <a:srgbClr val="38243B"/>
                </a:solidFill>
                <a:latin typeface="DejaVu Serif"/>
                <a:ea typeface="DejaVu Serif"/>
                <a:cs typeface="DejaVu Serif"/>
              </a:defRPr>
            </a:lvl4pPr>
            <a:lvl5pPr>
              <a:defRPr sz="2700" b="0">
                <a:solidFill>
                  <a:srgbClr val="38243B"/>
                </a:solidFill>
                <a:latin typeface="DejaVu Serif"/>
                <a:ea typeface="DejaVu Serif"/>
                <a:cs typeface="DejaVu Serif"/>
              </a:defRPr>
            </a:lvl5pPr>
            <a:lvl6pPr>
              <a:defRPr sz="2700" b="0">
                <a:solidFill>
                  <a:srgbClr val="38243B"/>
                </a:solidFill>
                <a:latin typeface="DejaVu Serif"/>
                <a:ea typeface="DejaVu Serif"/>
                <a:cs typeface="DejaVu Serif"/>
              </a:defRPr>
            </a:lvl6pPr>
            <a:lvl7pPr>
              <a:defRPr sz="2700" b="0">
                <a:solidFill>
                  <a:srgbClr val="38243B"/>
                </a:solidFill>
                <a:latin typeface="DejaVu Serif"/>
                <a:ea typeface="DejaVu Serif"/>
                <a:cs typeface="DejaVu Serif"/>
              </a:defRPr>
            </a:lvl7pPr>
            <a:lvl8pPr>
              <a:defRPr sz="2700" b="0">
                <a:solidFill>
                  <a:srgbClr val="38243B"/>
                </a:solidFill>
                <a:latin typeface="DejaVu Serif"/>
                <a:ea typeface="DejaVu Serif"/>
                <a:cs typeface="DejaVu Serif"/>
              </a:defRPr>
            </a:lvl8pPr>
            <a:lvl9pPr>
              <a:defRPr sz="2700" b="0">
                <a:solidFill>
                  <a:srgbClr val="38243B"/>
                </a:solidFill>
                <a:latin typeface="DejaVu Serif"/>
                <a:ea typeface="DejaVu Serif"/>
                <a:cs typeface="DejaVu Serif"/>
              </a:defRPr>
            </a:lvl9pPr>
          </a:lstStyle>
          <a:p xmlns:a="http://schemas.openxmlformats.org/drawingml/2006/main">
            <a:pPr>
              <a:defRPr sz="2700" b="0">
                <a:solidFill>
                  <a:srgbClr val="38243B"/>
                </a:solidFill>
                <a:latin typeface="DejaVu Serif"/>
                <a:ea typeface="DejaVu Serif"/>
                <a:cs typeface="DejaVu Serif"/>
              </a:defRPr>
            </a:pPr>
            <a:r>
              <a:rPr sz="2700" b="0">
                <a:solidFill>
                  <a:srgbClr val="38243B"/>
                </a:solidFill>
                <a:latin typeface="DejaVu Serif"/>
                <a:ea typeface="DejaVu Serif"/>
                <a:cs typeface="DejaVu Serif"/>
              </a:rPr>
              <a:t>DEI offices and specified institutional practices</a:t>
            </a:r>
          </a:p>
        </p:txBody>
      </p:sp>
      <p:sp>
        <p:nvSpPr>
          <p:cNvPr id="4" name="text-3">
            <a:extLst xmlns:a="http://schemas.openxmlformats.org/drawingml/2006/main">
              <a:ext uri="{FF2B5EF4-FFF2-40B4-BE49-F238E27FC236}">
                <a16:creationId xmlns:a16="http://schemas.microsoft.com/office/drawing/2014/main" id="{4D4D61E4-C2F0-47DD-BD9A-D9392D6C402A}"/>
              </a:ext>
            </a:extLst>
          </p:cNvPr>
          <p:cNvSpPr>
            <a:spLocks xmlns:a="http://schemas.openxmlformats.org/drawingml/2006/main" noGrp="1"/>
          </p:cNvSpPr>
          <p:nvPr/>
        </p:nvSpPr>
        <p:spPr>
          <a:xfrm xmlns:a="http://schemas.openxmlformats.org/drawingml/2006/main">
            <a:off x="619125" y="3000375"/>
            <a:ext cx="10572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475" b="0">
                <a:solidFill>
                  <a:srgbClr val="38243B"/>
                </a:solidFill>
                <a:latin typeface="DejaVu Sans"/>
                <a:ea typeface="DejaVu Sans"/>
                <a:cs typeface="DejaVu Sans"/>
              </a:defRPr>
            </a:defPPr>
            <a:lvl1pPr>
              <a:defRPr sz="2475" b="0">
                <a:solidFill>
                  <a:srgbClr val="38243B"/>
                </a:solidFill>
                <a:latin typeface="DejaVu Sans"/>
                <a:ea typeface="DejaVu Sans"/>
                <a:cs typeface="DejaVu Sans"/>
              </a:defRPr>
            </a:lvl1pPr>
            <a:lvl2pPr>
              <a:defRPr sz="2475" b="0">
                <a:solidFill>
                  <a:srgbClr val="38243B"/>
                </a:solidFill>
                <a:latin typeface="DejaVu Sans"/>
                <a:ea typeface="DejaVu Sans"/>
                <a:cs typeface="DejaVu Sans"/>
              </a:defRPr>
            </a:lvl2pPr>
            <a:lvl3pPr>
              <a:defRPr sz="2475" b="0">
                <a:solidFill>
                  <a:srgbClr val="38243B"/>
                </a:solidFill>
                <a:latin typeface="DejaVu Sans"/>
                <a:ea typeface="DejaVu Sans"/>
                <a:cs typeface="DejaVu Sans"/>
              </a:defRPr>
            </a:lvl3pPr>
            <a:lvl4pPr>
              <a:defRPr sz="2475" b="0">
                <a:solidFill>
                  <a:srgbClr val="38243B"/>
                </a:solidFill>
                <a:latin typeface="DejaVu Sans"/>
                <a:ea typeface="DejaVu Sans"/>
                <a:cs typeface="DejaVu Sans"/>
              </a:defRPr>
            </a:lvl4pPr>
            <a:lvl5pPr>
              <a:defRPr sz="2475" b="0">
                <a:solidFill>
                  <a:srgbClr val="38243B"/>
                </a:solidFill>
                <a:latin typeface="DejaVu Sans"/>
                <a:ea typeface="DejaVu Sans"/>
                <a:cs typeface="DejaVu Sans"/>
              </a:defRPr>
            </a:lvl5pPr>
            <a:lvl6pPr>
              <a:defRPr sz="2475" b="0">
                <a:solidFill>
                  <a:srgbClr val="38243B"/>
                </a:solidFill>
                <a:latin typeface="DejaVu Sans"/>
                <a:ea typeface="DejaVu Sans"/>
                <a:cs typeface="DejaVu Sans"/>
              </a:defRPr>
            </a:lvl6pPr>
            <a:lvl7pPr>
              <a:defRPr sz="2475" b="0">
                <a:solidFill>
                  <a:srgbClr val="38243B"/>
                </a:solidFill>
                <a:latin typeface="DejaVu Sans"/>
                <a:ea typeface="DejaVu Sans"/>
                <a:cs typeface="DejaVu Sans"/>
              </a:defRPr>
            </a:lvl7pPr>
            <a:lvl8pPr>
              <a:defRPr sz="2475" b="0">
                <a:solidFill>
                  <a:srgbClr val="38243B"/>
                </a:solidFill>
                <a:latin typeface="DejaVu Sans"/>
                <a:ea typeface="DejaVu Sans"/>
                <a:cs typeface="DejaVu Sans"/>
              </a:defRPr>
            </a:lvl8pPr>
            <a:lvl9pPr>
              <a:defRPr sz="2475" b="0">
                <a:solidFill>
                  <a:srgbClr val="38243B"/>
                </a:solidFill>
                <a:latin typeface="DejaVu Sans"/>
                <a:ea typeface="DejaVu Sans"/>
                <a:cs typeface="DejaVu Sans"/>
              </a:defRPr>
            </a:lvl9pPr>
          </a:lstStyle>
          <a:p xmlns:a="http://schemas.openxmlformats.org/drawingml/2006/main">
            <a:pPr>
              <a:defRPr sz="2475" b="0">
                <a:solidFill>
                  <a:srgbClr val="38243B"/>
                </a:solidFill>
                <a:latin typeface="DejaVu Sans"/>
                <a:ea typeface="DejaVu Sans"/>
                <a:cs typeface="DejaVu Sans"/>
              </a:defRPr>
            </a:pPr>
            <a:r>
              <a:rPr sz="2475" b="0">
                <a:solidFill>
                  <a:srgbClr val="38243B"/>
                </a:solidFill>
                <a:latin typeface="DejaVu Sans"/>
                <a:ea typeface="DejaVu Sans"/>
                <a:cs typeface="DejaVu Sans"/>
              </a:rPr>
              <a:t>The law restricts specified DEI activities</a:t>
            </a:r>
          </a:p>
          <a:p xmlns:a="http://schemas.openxmlformats.org/drawingml/2006/main">
            <a:pPr>
              <a:defRPr sz="2475" b="0">
                <a:solidFill>
                  <a:srgbClr val="38243B"/>
                </a:solidFill>
                <a:latin typeface="DejaVu Sans"/>
                <a:ea typeface="DejaVu Sans"/>
                <a:cs typeface="DejaVu Sans"/>
              </a:defRPr>
            </a:pPr>
            <a:r>
              <a:rPr sz="2475" b="0">
                <a:solidFill>
                  <a:srgbClr val="38243B"/>
                </a:solidFill>
                <a:latin typeface="DejaVu Sans"/>
                <a:ea typeface="DejaVu Sans"/>
                <a:cs typeface="DejaVu Sans"/>
              </a:rPr>
              <a:t>at public institutions.</a:t>
            </a:r>
          </a:p>
        </p:txBody>
      </p:sp>
      <p:sp>
        <p:nvSpPr>
          <p:cNvPr id="5" name="text-4">
            <a:extLst xmlns:a="http://schemas.openxmlformats.org/drawingml/2006/main">
              <a:ext uri="{FF2B5EF4-FFF2-40B4-BE49-F238E27FC236}">
                <a16:creationId xmlns:a16="http://schemas.microsoft.com/office/drawing/2014/main" id="{BF494992-58F4-460B-A69B-80E698AF19B0}"/>
              </a:ext>
            </a:extLst>
          </p:cNvPr>
          <p:cNvSpPr>
            <a:spLocks xmlns:a="http://schemas.openxmlformats.org/drawingml/2006/main" noGrp="1"/>
          </p:cNvSpPr>
          <p:nvPr/>
        </p:nvSpPr>
        <p:spPr>
          <a:xfrm xmlns:a="http://schemas.openxmlformats.org/drawingml/2006/main">
            <a:off x="619125" y="4524375"/>
            <a:ext cx="1066800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325" b="0">
                <a:solidFill>
                  <a:srgbClr val="38243B"/>
                </a:solidFill>
                <a:latin typeface="DejaVu Sans"/>
                <a:ea typeface="DejaVu Sans"/>
                <a:cs typeface="DejaVu Sans"/>
              </a:defRPr>
            </a:defPPr>
            <a:lvl1pPr>
              <a:defRPr sz="2325" b="0">
                <a:solidFill>
                  <a:srgbClr val="38243B"/>
                </a:solidFill>
                <a:latin typeface="DejaVu Sans"/>
                <a:ea typeface="DejaVu Sans"/>
                <a:cs typeface="DejaVu Sans"/>
              </a:defRPr>
            </a:lvl1pPr>
            <a:lvl2pPr>
              <a:defRPr sz="2325" b="0">
                <a:solidFill>
                  <a:srgbClr val="38243B"/>
                </a:solidFill>
                <a:latin typeface="DejaVu Sans"/>
                <a:ea typeface="DejaVu Sans"/>
                <a:cs typeface="DejaVu Sans"/>
              </a:defRPr>
            </a:lvl2pPr>
            <a:lvl3pPr>
              <a:defRPr sz="2325" b="0">
                <a:solidFill>
                  <a:srgbClr val="38243B"/>
                </a:solidFill>
                <a:latin typeface="DejaVu Sans"/>
                <a:ea typeface="DejaVu Sans"/>
                <a:cs typeface="DejaVu Sans"/>
              </a:defRPr>
            </a:lvl3pPr>
            <a:lvl4pPr>
              <a:defRPr sz="2325" b="0">
                <a:solidFill>
                  <a:srgbClr val="38243B"/>
                </a:solidFill>
                <a:latin typeface="DejaVu Sans"/>
                <a:ea typeface="DejaVu Sans"/>
                <a:cs typeface="DejaVu Sans"/>
              </a:defRPr>
            </a:lvl4pPr>
            <a:lvl5pPr>
              <a:defRPr sz="2325" b="0">
                <a:solidFill>
                  <a:srgbClr val="38243B"/>
                </a:solidFill>
                <a:latin typeface="DejaVu Sans"/>
                <a:ea typeface="DejaVu Sans"/>
                <a:cs typeface="DejaVu Sans"/>
              </a:defRPr>
            </a:lvl5pPr>
            <a:lvl6pPr>
              <a:defRPr sz="2325" b="0">
                <a:solidFill>
                  <a:srgbClr val="38243B"/>
                </a:solidFill>
                <a:latin typeface="DejaVu Sans"/>
                <a:ea typeface="DejaVu Sans"/>
                <a:cs typeface="DejaVu Sans"/>
              </a:defRPr>
            </a:lvl6pPr>
            <a:lvl7pPr>
              <a:defRPr sz="2325" b="0">
                <a:solidFill>
                  <a:srgbClr val="38243B"/>
                </a:solidFill>
                <a:latin typeface="DejaVu Sans"/>
                <a:ea typeface="DejaVu Sans"/>
                <a:cs typeface="DejaVu Sans"/>
              </a:defRPr>
            </a:lvl7pPr>
            <a:lvl8pPr>
              <a:defRPr sz="2325" b="0">
                <a:solidFill>
                  <a:srgbClr val="38243B"/>
                </a:solidFill>
                <a:latin typeface="DejaVu Sans"/>
                <a:ea typeface="DejaVu Sans"/>
                <a:cs typeface="DejaVu Sans"/>
              </a:defRPr>
            </a:lvl8pPr>
            <a:lvl9pPr>
              <a:defRPr sz="2325" b="0">
                <a:solidFill>
                  <a:srgbClr val="38243B"/>
                </a:solidFill>
                <a:latin typeface="DejaVu Sans"/>
                <a:ea typeface="DejaVu Sans"/>
                <a:cs typeface="DejaVu Sans"/>
              </a:defRPr>
            </a:lvl9pPr>
          </a:lstStyle>
          <a:p xmlns:a="http://schemas.openxmlformats.org/drawingml/2006/main">
            <a:pPr>
              <a:defRPr sz="2325" b="0">
                <a:solidFill>
                  <a:srgbClr val="38243B"/>
                </a:solidFill>
                <a:latin typeface="DejaVu Sans"/>
                <a:ea typeface="DejaVu Sans"/>
                <a:cs typeface="DejaVu Sans"/>
              </a:defRPr>
            </a:pPr>
            <a:r>
              <a:rPr sz="2325" b="0">
                <a:solidFill>
                  <a:srgbClr val="38243B"/>
                </a:solidFill>
                <a:latin typeface="DejaVu Sans"/>
                <a:ea typeface="DejaVu Sans"/>
                <a:cs typeface="DejaVu Sans"/>
              </a:rPr>
              <a:t>Academic course instruction and scholarly research</a:t>
            </a:r>
          </a:p>
          <a:p xmlns:a="http://schemas.openxmlformats.org/drawingml/2006/main">
            <a:pPr>
              <a:defRPr sz="2325" b="0">
                <a:solidFill>
                  <a:srgbClr val="38243B"/>
                </a:solidFill>
                <a:latin typeface="DejaVu Sans"/>
                <a:ea typeface="DejaVu Sans"/>
                <a:cs typeface="DejaVu Sans"/>
              </a:defRPr>
            </a:pPr>
            <a:r>
              <a:rPr sz="2325" b="0">
                <a:solidFill>
                  <a:srgbClr val="38243B"/>
                </a:solidFill>
                <a:latin typeface="DejaVu Sans"/>
                <a:ea typeface="DejaVu Sans"/>
                <a:cs typeface="DejaVu Sans"/>
              </a:rPr>
              <a:t>or creative work are expressly excluded from</a:t>
            </a:r>
          </a:p>
          <a:p xmlns:a="http://schemas.openxmlformats.org/drawingml/2006/main">
            <a:pPr>
              <a:defRPr sz="2325" b="0">
                <a:solidFill>
                  <a:srgbClr val="38243B"/>
                </a:solidFill>
                <a:latin typeface="DejaVu Sans"/>
                <a:ea typeface="DejaVu Sans"/>
                <a:cs typeface="DejaVu Sans"/>
              </a:defRPr>
            </a:pPr>
            <a:r>
              <a:rPr sz="2325" b="0">
                <a:solidFill>
                  <a:srgbClr val="38243B"/>
                </a:solidFill>
                <a:latin typeface="DejaVu Sans"/>
                <a:ea typeface="DejaVu Sans"/>
                <a:cs typeface="DejaVu Sans"/>
              </a:rPr>
              <a:t>subsection (b)(1)’s prohibitions.</a:t>
            </a:r>
          </a:p>
        </p:txBody>
      </p:sp>
      <p:sp>
        <p:nvSpPr>
          <p:cNvPr id="6" name="text-5">
            <a:extLst xmlns:a="http://schemas.openxmlformats.org/drawingml/2006/main">
              <a:ext uri="{FF2B5EF4-FFF2-40B4-BE49-F238E27FC236}">
                <a16:creationId xmlns:a16="http://schemas.microsoft.com/office/drawing/2014/main" id="{6B3F4740-1595-4A11-8068-AC385FBA3CD8}"/>
              </a:ext>
            </a:extLst>
          </p:cNvPr>
          <p:cNvSpPr>
            <a:spLocks xmlns:a="http://schemas.openxmlformats.org/drawingml/2006/main" noGrp="1"/>
          </p:cNvSpPr>
          <p:nvPr/>
        </p:nvSpPr>
        <p:spPr>
          <a:xfrm xmlns:a="http://schemas.openxmlformats.org/drawingml/2006/main">
            <a:off x="619125" y="6029325"/>
            <a:ext cx="10382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6B5868"/>
                </a:solidFill>
                <a:latin typeface="DejaVu Sans"/>
                <a:ea typeface="DejaVu Sans"/>
                <a:cs typeface="DejaVu Sans"/>
              </a:defRPr>
            </a:defPPr>
            <a:lvl1pPr>
              <a:defRPr sz="1125" b="0">
                <a:solidFill>
                  <a:srgbClr val="6B5868"/>
                </a:solidFill>
                <a:latin typeface="DejaVu Sans"/>
                <a:ea typeface="DejaVu Sans"/>
                <a:cs typeface="DejaVu Sans"/>
              </a:defRPr>
            </a:lvl1pPr>
            <a:lvl2pPr>
              <a:defRPr sz="1125" b="0">
                <a:solidFill>
                  <a:srgbClr val="6B5868"/>
                </a:solidFill>
                <a:latin typeface="DejaVu Sans"/>
                <a:ea typeface="DejaVu Sans"/>
                <a:cs typeface="DejaVu Sans"/>
              </a:defRPr>
            </a:lvl2pPr>
            <a:lvl3pPr>
              <a:defRPr sz="1125" b="0">
                <a:solidFill>
                  <a:srgbClr val="6B5868"/>
                </a:solidFill>
                <a:latin typeface="DejaVu Sans"/>
                <a:ea typeface="DejaVu Sans"/>
                <a:cs typeface="DejaVu Sans"/>
              </a:defRPr>
            </a:lvl3pPr>
            <a:lvl4pPr>
              <a:defRPr sz="1125" b="0">
                <a:solidFill>
                  <a:srgbClr val="6B5868"/>
                </a:solidFill>
                <a:latin typeface="DejaVu Sans"/>
                <a:ea typeface="DejaVu Sans"/>
                <a:cs typeface="DejaVu Sans"/>
              </a:defRPr>
            </a:lvl4pPr>
            <a:lvl5pPr>
              <a:defRPr sz="1125" b="0">
                <a:solidFill>
                  <a:srgbClr val="6B5868"/>
                </a:solidFill>
                <a:latin typeface="DejaVu Sans"/>
                <a:ea typeface="DejaVu Sans"/>
                <a:cs typeface="DejaVu Sans"/>
              </a:defRPr>
            </a:lvl5pPr>
            <a:lvl6pPr>
              <a:defRPr sz="1125" b="0">
                <a:solidFill>
                  <a:srgbClr val="6B5868"/>
                </a:solidFill>
                <a:latin typeface="DejaVu Sans"/>
                <a:ea typeface="DejaVu Sans"/>
                <a:cs typeface="DejaVu Sans"/>
              </a:defRPr>
            </a:lvl6pPr>
            <a:lvl7pPr>
              <a:defRPr sz="1125" b="0">
                <a:solidFill>
                  <a:srgbClr val="6B5868"/>
                </a:solidFill>
                <a:latin typeface="DejaVu Sans"/>
                <a:ea typeface="DejaVu Sans"/>
                <a:cs typeface="DejaVu Sans"/>
              </a:defRPr>
            </a:lvl7pPr>
            <a:lvl8pPr>
              <a:defRPr sz="1125" b="0">
                <a:solidFill>
                  <a:srgbClr val="6B5868"/>
                </a:solidFill>
                <a:latin typeface="DejaVu Sans"/>
                <a:ea typeface="DejaVu Sans"/>
                <a:cs typeface="DejaVu Sans"/>
              </a:defRPr>
            </a:lvl8pPr>
            <a:lvl9pPr>
              <a:defRPr sz="1125" b="0">
                <a:solidFill>
                  <a:srgbClr val="6B5868"/>
                </a:solidFill>
                <a:latin typeface="DejaVu Sans"/>
                <a:ea typeface="DejaVu Sans"/>
                <a:cs typeface="DejaVu Sans"/>
              </a:defRPr>
            </a:lvl9pPr>
          </a:lstStyle>
          <a:p xmlns:a="http://schemas.openxmlformats.org/drawingml/2006/main">
            <a:pPr>
              <a:defRPr sz="1125" b="0">
                <a:solidFill>
                  <a:srgbClr val="6B5868"/>
                </a:solidFill>
                <a:latin typeface="DejaVu Sans"/>
                <a:ea typeface="DejaVu Sans"/>
                <a:cs typeface="DejaVu Sans"/>
              </a:defRPr>
            </a:pPr>
            <a:r>
              <a:rPr sz="1125" b="0">
                <a:solidFill>
                  <a:srgbClr val="6B5868"/>
                </a:solidFill>
                <a:latin typeface="DejaVu Sans"/>
                <a:ea typeface="DejaVu Sans"/>
                <a:cs typeface="DejaVu Sans"/>
              </a:rPr>
              <a:t>2023 · Texas Education Code §51.3525(d)</a:t>
            </a:r>
          </a:p>
        </p:txBody>
      </p:sp>
    </p:spTree>
    <p:extLst>
      <p:ext uri="{BB962C8B-B14F-4D97-AF65-F5344CB8AC3E}">
        <p14:creationId xmlns:p14="http://schemas.microsoft.com/office/powerpoint/2010/main" val="755264505"/>
      </p:ext>
    </p:extLst>
  </p:cSld>
</p:sld>
</file>

<file path=ppt/slides/slide16.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8AD8A13C-2C37-4251-91C4-9BA9D465E52A}"/>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16</a:t>
            </a:r>
          </a:p>
        </p:txBody>
      </p:sp>
      <p:sp>
        <p:nvSpPr>
          <p:cNvPr id="2" name="text-1">
            <a:extLst xmlns:a="http://schemas.openxmlformats.org/drawingml/2006/main">
              <a:ext uri="{FF2B5EF4-FFF2-40B4-BE49-F238E27FC236}">
                <a16:creationId xmlns:a16="http://schemas.microsoft.com/office/drawing/2014/main" id="{F3DA9DF2-A1FE-4FB6-A3AE-A09FB3F2CE5B}"/>
              </a:ext>
            </a:extLst>
          </p:cNvPr>
          <p:cNvSpPr>
            <a:spLocks xmlns:a="http://schemas.openxmlformats.org/drawingml/2006/main" noGrp="1"/>
          </p:cNvSpPr>
          <p:nvPr/>
        </p:nvSpPr>
        <p:spPr>
          <a:xfrm xmlns:a="http://schemas.openxmlformats.org/drawingml/2006/main">
            <a:off x="619125" y="523875"/>
            <a:ext cx="5715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5700" b="0">
                <a:solidFill>
                  <a:srgbClr val="B94F2E"/>
                </a:solidFill>
                <a:latin typeface="DejaVu Serif"/>
                <a:ea typeface="DejaVu Serif"/>
                <a:cs typeface="DejaVu Serif"/>
              </a:defRPr>
            </a:defPPr>
            <a:lvl1pPr>
              <a:defRPr sz="5700" b="0">
                <a:solidFill>
                  <a:srgbClr val="B94F2E"/>
                </a:solidFill>
                <a:latin typeface="DejaVu Serif"/>
                <a:ea typeface="DejaVu Serif"/>
                <a:cs typeface="DejaVu Serif"/>
              </a:defRPr>
            </a:lvl1pPr>
            <a:lvl2pPr>
              <a:defRPr sz="5700" b="0">
                <a:solidFill>
                  <a:srgbClr val="B94F2E"/>
                </a:solidFill>
                <a:latin typeface="DejaVu Serif"/>
                <a:ea typeface="DejaVu Serif"/>
                <a:cs typeface="DejaVu Serif"/>
              </a:defRPr>
            </a:lvl2pPr>
            <a:lvl3pPr>
              <a:defRPr sz="5700" b="0">
                <a:solidFill>
                  <a:srgbClr val="B94F2E"/>
                </a:solidFill>
                <a:latin typeface="DejaVu Serif"/>
                <a:ea typeface="DejaVu Serif"/>
                <a:cs typeface="DejaVu Serif"/>
              </a:defRPr>
            </a:lvl3pPr>
            <a:lvl4pPr>
              <a:defRPr sz="5700" b="0">
                <a:solidFill>
                  <a:srgbClr val="B94F2E"/>
                </a:solidFill>
                <a:latin typeface="DejaVu Serif"/>
                <a:ea typeface="DejaVu Serif"/>
                <a:cs typeface="DejaVu Serif"/>
              </a:defRPr>
            </a:lvl4pPr>
            <a:lvl5pPr>
              <a:defRPr sz="5700" b="0">
                <a:solidFill>
                  <a:srgbClr val="B94F2E"/>
                </a:solidFill>
                <a:latin typeface="DejaVu Serif"/>
                <a:ea typeface="DejaVu Serif"/>
                <a:cs typeface="DejaVu Serif"/>
              </a:defRPr>
            </a:lvl5pPr>
            <a:lvl6pPr>
              <a:defRPr sz="5700" b="0">
                <a:solidFill>
                  <a:srgbClr val="B94F2E"/>
                </a:solidFill>
                <a:latin typeface="DejaVu Serif"/>
                <a:ea typeface="DejaVu Serif"/>
                <a:cs typeface="DejaVu Serif"/>
              </a:defRPr>
            </a:lvl6pPr>
            <a:lvl7pPr>
              <a:defRPr sz="5700" b="0">
                <a:solidFill>
                  <a:srgbClr val="B94F2E"/>
                </a:solidFill>
                <a:latin typeface="DejaVu Serif"/>
                <a:ea typeface="DejaVu Serif"/>
                <a:cs typeface="DejaVu Serif"/>
              </a:defRPr>
            </a:lvl7pPr>
            <a:lvl8pPr>
              <a:defRPr sz="5700" b="0">
                <a:solidFill>
                  <a:srgbClr val="B94F2E"/>
                </a:solidFill>
                <a:latin typeface="DejaVu Serif"/>
                <a:ea typeface="DejaVu Serif"/>
                <a:cs typeface="DejaVu Serif"/>
              </a:defRPr>
            </a:lvl8pPr>
            <a:lvl9pPr>
              <a:defRPr sz="5700" b="0">
                <a:solidFill>
                  <a:srgbClr val="B94F2E"/>
                </a:solidFill>
                <a:latin typeface="DejaVu Serif"/>
                <a:ea typeface="DejaVu Serif"/>
                <a:cs typeface="DejaVu Serif"/>
              </a:defRPr>
            </a:lvl9pPr>
          </a:lstStyle>
          <a:p xmlns:a="http://schemas.openxmlformats.org/drawingml/2006/main">
            <a:pPr>
              <a:defRPr sz="5700" b="0">
                <a:solidFill>
                  <a:srgbClr val="B94F2E"/>
                </a:solidFill>
                <a:latin typeface="DejaVu Serif"/>
                <a:ea typeface="DejaVu Serif"/>
                <a:cs typeface="DejaVu Serif"/>
              </a:defRPr>
            </a:pPr>
            <a:r>
              <a:rPr sz="5700" b="0">
                <a:solidFill>
                  <a:srgbClr val="B94F2E"/>
                </a:solidFill>
                <a:latin typeface="DejaVu Serif"/>
                <a:ea typeface="DejaVu Serif"/>
                <a:cs typeface="DejaVu Serif"/>
              </a:rPr>
              <a:t>SB 37</a:t>
            </a:r>
          </a:p>
        </p:txBody>
      </p:sp>
      <p:sp>
        <p:nvSpPr>
          <p:cNvPr id="3" name="text-2">
            <a:extLst xmlns:a="http://schemas.openxmlformats.org/drawingml/2006/main">
              <a:ext uri="{FF2B5EF4-FFF2-40B4-BE49-F238E27FC236}">
                <a16:creationId xmlns:a16="http://schemas.microsoft.com/office/drawing/2014/main" id="{F81D3838-5E3F-425B-B2E4-9C88B1E81F06}"/>
              </a:ext>
            </a:extLst>
          </p:cNvPr>
          <p:cNvSpPr>
            <a:spLocks xmlns:a="http://schemas.openxmlformats.org/drawingml/2006/main" noGrp="1"/>
          </p:cNvSpPr>
          <p:nvPr/>
        </p:nvSpPr>
        <p:spPr>
          <a:xfrm xmlns:a="http://schemas.openxmlformats.org/drawingml/2006/main">
            <a:off x="619125" y="1828800"/>
            <a:ext cx="106680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00" b="0">
                <a:solidFill>
                  <a:srgbClr val="38243B"/>
                </a:solidFill>
                <a:latin typeface="DejaVu Serif"/>
                <a:ea typeface="DejaVu Serif"/>
                <a:cs typeface="DejaVu Serif"/>
              </a:defRPr>
            </a:defPPr>
            <a:lvl1pPr>
              <a:defRPr sz="2700" b="0">
                <a:solidFill>
                  <a:srgbClr val="38243B"/>
                </a:solidFill>
                <a:latin typeface="DejaVu Serif"/>
                <a:ea typeface="DejaVu Serif"/>
                <a:cs typeface="DejaVu Serif"/>
              </a:defRPr>
            </a:lvl1pPr>
            <a:lvl2pPr>
              <a:defRPr sz="2700" b="0">
                <a:solidFill>
                  <a:srgbClr val="38243B"/>
                </a:solidFill>
                <a:latin typeface="DejaVu Serif"/>
                <a:ea typeface="DejaVu Serif"/>
                <a:cs typeface="DejaVu Serif"/>
              </a:defRPr>
            </a:lvl2pPr>
            <a:lvl3pPr>
              <a:defRPr sz="2700" b="0">
                <a:solidFill>
                  <a:srgbClr val="38243B"/>
                </a:solidFill>
                <a:latin typeface="DejaVu Serif"/>
                <a:ea typeface="DejaVu Serif"/>
                <a:cs typeface="DejaVu Serif"/>
              </a:defRPr>
            </a:lvl3pPr>
            <a:lvl4pPr>
              <a:defRPr sz="2700" b="0">
                <a:solidFill>
                  <a:srgbClr val="38243B"/>
                </a:solidFill>
                <a:latin typeface="DejaVu Serif"/>
                <a:ea typeface="DejaVu Serif"/>
                <a:cs typeface="DejaVu Serif"/>
              </a:defRPr>
            </a:lvl4pPr>
            <a:lvl5pPr>
              <a:defRPr sz="2700" b="0">
                <a:solidFill>
                  <a:srgbClr val="38243B"/>
                </a:solidFill>
                <a:latin typeface="DejaVu Serif"/>
                <a:ea typeface="DejaVu Serif"/>
                <a:cs typeface="DejaVu Serif"/>
              </a:defRPr>
            </a:lvl5pPr>
            <a:lvl6pPr>
              <a:defRPr sz="2700" b="0">
                <a:solidFill>
                  <a:srgbClr val="38243B"/>
                </a:solidFill>
                <a:latin typeface="DejaVu Serif"/>
                <a:ea typeface="DejaVu Serif"/>
                <a:cs typeface="DejaVu Serif"/>
              </a:defRPr>
            </a:lvl6pPr>
            <a:lvl7pPr>
              <a:defRPr sz="2700" b="0">
                <a:solidFill>
                  <a:srgbClr val="38243B"/>
                </a:solidFill>
                <a:latin typeface="DejaVu Serif"/>
                <a:ea typeface="DejaVu Serif"/>
                <a:cs typeface="DejaVu Serif"/>
              </a:defRPr>
            </a:lvl7pPr>
            <a:lvl8pPr>
              <a:defRPr sz="2700" b="0">
                <a:solidFill>
                  <a:srgbClr val="38243B"/>
                </a:solidFill>
                <a:latin typeface="DejaVu Serif"/>
                <a:ea typeface="DejaVu Serif"/>
                <a:cs typeface="DejaVu Serif"/>
              </a:defRPr>
            </a:lvl8pPr>
            <a:lvl9pPr>
              <a:defRPr sz="2700" b="0">
                <a:solidFill>
                  <a:srgbClr val="38243B"/>
                </a:solidFill>
                <a:latin typeface="DejaVu Serif"/>
                <a:ea typeface="DejaVu Serif"/>
                <a:cs typeface="DejaVu Serif"/>
              </a:defRPr>
            </a:lvl9pPr>
          </a:lstStyle>
          <a:p xmlns:a="http://schemas.openxmlformats.org/drawingml/2006/main">
            <a:pPr>
              <a:defRPr sz="2700" b="0">
                <a:solidFill>
                  <a:srgbClr val="38243B"/>
                </a:solidFill>
                <a:latin typeface="DejaVu Serif"/>
                <a:ea typeface="DejaVu Serif"/>
                <a:cs typeface="DejaVu Serif"/>
              </a:defRPr>
            </a:pPr>
            <a:r>
              <a:rPr sz="2700" b="0">
                <a:solidFill>
                  <a:srgbClr val="38243B"/>
                </a:solidFill>
                <a:latin typeface="DejaVu Serif"/>
                <a:ea typeface="DejaVu Serif"/>
                <a:cs typeface="DejaVu Serif"/>
              </a:rPr>
              <a:t>Curriculum oversight and shared governance</a:t>
            </a:r>
          </a:p>
        </p:txBody>
      </p:sp>
      <p:sp>
        <p:nvSpPr>
          <p:cNvPr id="4" name="text-3">
            <a:extLst xmlns:a="http://schemas.openxmlformats.org/drawingml/2006/main">
              <a:ext uri="{FF2B5EF4-FFF2-40B4-BE49-F238E27FC236}">
                <a16:creationId xmlns:a16="http://schemas.microsoft.com/office/drawing/2014/main" id="{B1171F97-64AF-4253-A942-E21C21B711EA}"/>
              </a:ext>
            </a:extLst>
          </p:cNvPr>
          <p:cNvSpPr>
            <a:spLocks xmlns:a="http://schemas.openxmlformats.org/drawingml/2006/main" noGrp="1"/>
          </p:cNvSpPr>
          <p:nvPr/>
        </p:nvSpPr>
        <p:spPr>
          <a:xfrm xmlns:a="http://schemas.openxmlformats.org/drawingml/2006/main">
            <a:off x="619125" y="3000375"/>
            <a:ext cx="10572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475" b="0">
                <a:solidFill>
                  <a:srgbClr val="38243B"/>
                </a:solidFill>
                <a:latin typeface="DejaVu Sans"/>
                <a:ea typeface="DejaVu Sans"/>
                <a:cs typeface="DejaVu Sans"/>
              </a:defRPr>
            </a:defPPr>
            <a:lvl1pPr>
              <a:defRPr sz="2475" b="0">
                <a:solidFill>
                  <a:srgbClr val="38243B"/>
                </a:solidFill>
                <a:latin typeface="DejaVu Sans"/>
                <a:ea typeface="DejaVu Sans"/>
                <a:cs typeface="DejaVu Sans"/>
              </a:defRPr>
            </a:lvl1pPr>
            <a:lvl2pPr>
              <a:defRPr sz="2475" b="0">
                <a:solidFill>
                  <a:srgbClr val="38243B"/>
                </a:solidFill>
                <a:latin typeface="DejaVu Sans"/>
                <a:ea typeface="DejaVu Sans"/>
                <a:cs typeface="DejaVu Sans"/>
              </a:defRPr>
            </a:lvl2pPr>
            <a:lvl3pPr>
              <a:defRPr sz="2475" b="0">
                <a:solidFill>
                  <a:srgbClr val="38243B"/>
                </a:solidFill>
                <a:latin typeface="DejaVu Sans"/>
                <a:ea typeface="DejaVu Sans"/>
                <a:cs typeface="DejaVu Sans"/>
              </a:defRPr>
            </a:lvl3pPr>
            <a:lvl4pPr>
              <a:defRPr sz="2475" b="0">
                <a:solidFill>
                  <a:srgbClr val="38243B"/>
                </a:solidFill>
                <a:latin typeface="DejaVu Sans"/>
                <a:ea typeface="DejaVu Sans"/>
                <a:cs typeface="DejaVu Sans"/>
              </a:defRPr>
            </a:lvl4pPr>
            <a:lvl5pPr>
              <a:defRPr sz="2475" b="0">
                <a:solidFill>
                  <a:srgbClr val="38243B"/>
                </a:solidFill>
                <a:latin typeface="DejaVu Sans"/>
                <a:ea typeface="DejaVu Sans"/>
                <a:cs typeface="DejaVu Sans"/>
              </a:defRPr>
            </a:lvl5pPr>
            <a:lvl6pPr>
              <a:defRPr sz="2475" b="0">
                <a:solidFill>
                  <a:srgbClr val="38243B"/>
                </a:solidFill>
                <a:latin typeface="DejaVu Sans"/>
                <a:ea typeface="DejaVu Sans"/>
                <a:cs typeface="DejaVu Sans"/>
              </a:defRPr>
            </a:lvl6pPr>
            <a:lvl7pPr>
              <a:defRPr sz="2475" b="0">
                <a:solidFill>
                  <a:srgbClr val="38243B"/>
                </a:solidFill>
                <a:latin typeface="DejaVu Sans"/>
                <a:ea typeface="DejaVu Sans"/>
                <a:cs typeface="DejaVu Sans"/>
              </a:defRPr>
            </a:lvl7pPr>
            <a:lvl8pPr>
              <a:defRPr sz="2475" b="0">
                <a:solidFill>
                  <a:srgbClr val="38243B"/>
                </a:solidFill>
                <a:latin typeface="DejaVu Sans"/>
                <a:ea typeface="DejaVu Sans"/>
                <a:cs typeface="DejaVu Sans"/>
              </a:defRPr>
            </a:lvl8pPr>
            <a:lvl9pPr>
              <a:defRPr sz="2475" b="0">
                <a:solidFill>
                  <a:srgbClr val="38243B"/>
                </a:solidFill>
                <a:latin typeface="DejaVu Sans"/>
                <a:ea typeface="DejaVu Sans"/>
                <a:cs typeface="DejaVu Sans"/>
              </a:defRPr>
            </a:lvl9pPr>
          </a:lstStyle>
          <a:p xmlns:a="http://schemas.openxmlformats.org/drawingml/2006/main">
            <a:pPr>
              <a:defRPr sz="2475" b="0">
                <a:solidFill>
                  <a:srgbClr val="38243B"/>
                </a:solidFill>
                <a:latin typeface="DejaVu Sans"/>
                <a:ea typeface="DejaVu Sans"/>
                <a:cs typeface="DejaVu Sans"/>
              </a:defRPr>
            </a:pPr>
            <a:r>
              <a:rPr sz="2475" b="0">
                <a:solidFill>
                  <a:srgbClr val="38243B"/>
                </a:solidFill>
                <a:latin typeface="DejaVu Sans"/>
                <a:ea typeface="DejaVu Sans"/>
                <a:cs typeface="DejaVu Sans"/>
              </a:rPr>
              <a:t>Governing boards review general education</a:t>
            </a:r>
          </a:p>
          <a:p xmlns:a="http://schemas.openxmlformats.org/drawingml/2006/main">
            <a:pPr>
              <a:defRPr sz="2475" b="0">
                <a:solidFill>
                  <a:srgbClr val="38243B"/>
                </a:solidFill>
                <a:latin typeface="DejaVu Sans"/>
                <a:ea typeface="DejaVu Sans"/>
                <a:cs typeface="DejaVu Sans"/>
              </a:defRPr>
            </a:pPr>
            <a:r>
              <a:rPr sz="2475" b="0">
                <a:solidFill>
                  <a:srgbClr val="38243B"/>
                </a:solidFill>
                <a:latin typeface="DejaVu Sans"/>
                <a:ea typeface="DejaVu Sans"/>
                <a:cs typeface="DejaVu Sans"/>
              </a:rPr>
              <a:t>curricula at least every five years.</a:t>
            </a:r>
          </a:p>
        </p:txBody>
      </p:sp>
      <p:sp>
        <p:nvSpPr>
          <p:cNvPr id="5" name="text-4">
            <a:extLst xmlns:a="http://schemas.openxmlformats.org/drawingml/2006/main">
              <a:ext uri="{FF2B5EF4-FFF2-40B4-BE49-F238E27FC236}">
                <a16:creationId xmlns:a16="http://schemas.microsoft.com/office/drawing/2014/main" id="{371D315E-C451-45E8-9FCA-1AA39F782981}"/>
              </a:ext>
            </a:extLst>
          </p:cNvPr>
          <p:cNvSpPr>
            <a:spLocks xmlns:a="http://schemas.openxmlformats.org/drawingml/2006/main" noGrp="1"/>
          </p:cNvSpPr>
          <p:nvPr/>
        </p:nvSpPr>
        <p:spPr>
          <a:xfrm xmlns:a="http://schemas.openxmlformats.org/drawingml/2006/main">
            <a:off x="619125" y="4524375"/>
            <a:ext cx="1066800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325" b="0">
                <a:solidFill>
                  <a:srgbClr val="38243B"/>
                </a:solidFill>
                <a:latin typeface="DejaVu Sans"/>
                <a:ea typeface="DejaVu Sans"/>
                <a:cs typeface="DejaVu Sans"/>
              </a:defRPr>
            </a:defPPr>
            <a:lvl1pPr>
              <a:defRPr sz="2325" b="0">
                <a:solidFill>
                  <a:srgbClr val="38243B"/>
                </a:solidFill>
                <a:latin typeface="DejaVu Sans"/>
                <a:ea typeface="DejaVu Sans"/>
                <a:cs typeface="DejaVu Sans"/>
              </a:defRPr>
            </a:lvl1pPr>
            <a:lvl2pPr>
              <a:defRPr sz="2325" b="0">
                <a:solidFill>
                  <a:srgbClr val="38243B"/>
                </a:solidFill>
                <a:latin typeface="DejaVu Sans"/>
                <a:ea typeface="DejaVu Sans"/>
                <a:cs typeface="DejaVu Sans"/>
              </a:defRPr>
            </a:lvl2pPr>
            <a:lvl3pPr>
              <a:defRPr sz="2325" b="0">
                <a:solidFill>
                  <a:srgbClr val="38243B"/>
                </a:solidFill>
                <a:latin typeface="DejaVu Sans"/>
                <a:ea typeface="DejaVu Sans"/>
                <a:cs typeface="DejaVu Sans"/>
              </a:defRPr>
            </a:lvl3pPr>
            <a:lvl4pPr>
              <a:defRPr sz="2325" b="0">
                <a:solidFill>
                  <a:srgbClr val="38243B"/>
                </a:solidFill>
                <a:latin typeface="DejaVu Sans"/>
                <a:ea typeface="DejaVu Sans"/>
                <a:cs typeface="DejaVu Sans"/>
              </a:defRPr>
            </a:lvl4pPr>
            <a:lvl5pPr>
              <a:defRPr sz="2325" b="0">
                <a:solidFill>
                  <a:srgbClr val="38243B"/>
                </a:solidFill>
                <a:latin typeface="DejaVu Sans"/>
                <a:ea typeface="DejaVu Sans"/>
                <a:cs typeface="DejaVu Sans"/>
              </a:defRPr>
            </a:lvl5pPr>
            <a:lvl6pPr>
              <a:defRPr sz="2325" b="0">
                <a:solidFill>
                  <a:srgbClr val="38243B"/>
                </a:solidFill>
                <a:latin typeface="DejaVu Sans"/>
                <a:ea typeface="DejaVu Sans"/>
                <a:cs typeface="DejaVu Sans"/>
              </a:defRPr>
            </a:lvl6pPr>
            <a:lvl7pPr>
              <a:defRPr sz="2325" b="0">
                <a:solidFill>
                  <a:srgbClr val="38243B"/>
                </a:solidFill>
                <a:latin typeface="DejaVu Sans"/>
                <a:ea typeface="DejaVu Sans"/>
                <a:cs typeface="DejaVu Sans"/>
              </a:defRPr>
            </a:lvl7pPr>
            <a:lvl8pPr>
              <a:defRPr sz="2325" b="0">
                <a:solidFill>
                  <a:srgbClr val="38243B"/>
                </a:solidFill>
                <a:latin typeface="DejaVu Sans"/>
                <a:ea typeface="DejaVu Sans"/>
                <a:cs typeface="DejaVu Sans"/>
              </a:defRPr>
            </a:lvl8pPr>
            <a:lvl9pPr>
              <a:defRPr sz="2325" b="0">
                <a:solidFill>
                  <a:srgbClr val="38243B"/>
                </a:solidFill>
                <a:latin typeface="DejaVu Sans"/>
                <a:ea typeface="DejaVu Sans"/>
                <a:cs typeface="DejaVu Sans"/>
              </a:defRPr>
            </a:lvl9pPr>
          </a:lstStyle>
          <a:p xmlns:a="http://schemas.openxmlformats.org/drawingml/2006/main">
            <a:pPr>
              <a:defRPr sz="2325" b="0">
                <a:solidFill>
                  <a:srgbClr val="38243B"/>
                </a:solidFill>
                <a:latin typeface="DejaVu Sans"/>
                <a:ea typeface="DejaVu Sans"/>
                <a:cs typeface="DejaVu Sans"/>
              </a:defRPr>
            </a:pPr>
            <a:r>
              <a:rPr sz="2325" b="0">
                <a:solidFill>
                  <a:srgbClr val="38243B"/>
                </a:solidFill>
                <a:latin typeface="DejaVu Sans"/>
                <a:ea typeface="DejaVu Sans"/>
                <a:cs typeface="DejaVu Sans"/>
              </a:rPr>
              <a:t>Curriculum decisions occur under board direction.</a:t>
            </a:r>
          </a:p>
          <a:p xmlns:a="http://schemas.openxmlformats.org/drawingml/2006/main">
            <a:pPr>
              <a:defRPr sz="2325" b="0">
                <a:solidFill>
                  <a:srgbClr val="38243B"/>
                </a:solidFill>
                <a:latin typeface="DejaVu Sans"/>
                <a:ea typeface="DejaVu Sans"/>
                <a:cs typeface="DejaVu Sans"/>
              </a:defRPr>
            </a:pPr>
            <a:r>
              <a:rPr sz="2325" b="0">
                <a:solidFill>
                  <a:srgbClr val="38243B"/>
                </a:solidFill>
                <a:latin typeface="DejaVu Sans"/>
                <a:ea typeface="DejaVu Sans"/>
                <a:cs typeface="DejaVu Sans"/>
              </a:rPr>
              <a:t>Faculty input is advisory within the statutory</a:t>
            </a:r>
          </a:p>
          <a:p xmlns:a="http://schemas.openxmlformats.org/drawingml/2006/main">
            <a:pPr>
              <a:defRPr sz="2325" b="0">
                <a:solidFill>
                  <a:srgbClr val="38243B"/>
                </a:solidFill>
                <a:latin typeface="DejaVu Sans"/>
                <a:ea typeface="DejaVu Sans"/>
                <a:cs typeface="DejaVu Sans"/>
              </a:defRPr>
            </a:pPr>
            <a:r>
              <a:rPr sz="2325" b="0">
                <a:solidFill>
                  <a:srgbClr val="38243B"/>
                </a:solidFill>
                <a:latin typeface="DejaVu Sans"/>
                <a:ea typeface="DejaVu Sans"/>
                <a:cs typeface="DejaVu Sans"/>
              </a:rPr>
              <a:t>shared governance framework.</a:t>
            </a:r>
          </a:p>
        </p:txBody>
      </p:sp>
      <p:sp>
        <p:nvSpPr>
          <p:cNvPr id="6" name="text-5">
            <a:extLst xmlns:a="http://schemas.openxmlformats.org/drawingml/2006/main">
              <a:ext uri="{FF2B5EF4-FFF2-40B4-BE49-F238E27FC236}">
                <a16:creationId xmlns:a16="http://schemas.microsoft.com/office/drawing/2014/main" id="{98BD7178-4CEB-4E50-99EC-F217CA30328B}"/>
              </a:ext>
            </a:extLst>
          </p:cNvPr>
          <p:cNvSpPr>
            <a:spLocks xmlns:a="http://schemas.openxmlformats.org/drawingml/2006/main" noGrp="1"/>
          </p:cNvSpPr>
          <p:nvPr/>
        </p:nvSpPr>
        <p:spPr>
          <a:xfrm xmlns:a="http://schemas.openxmlformats.org/drawingml/2006/main">
            <a:off x="619125" y="6029325"/>
            <a:ext cx="10382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6B5868"/>
                </a:solidFill>
                <a:latin typeface="DejaVu Sans"/>
                <a:ea typeface="DejaVu Sans"/>
                <a:cs typeface="DejaVu Sans"/>
              </a:defRPr>
            </a:defPPr>
            <a:lvl1pPr>
              <a:defRPr sz="1125" b="0">
                <a:solidFill>
                  <a:srgbClr val="6B5868"/>
                </a:solidFill>
                <a:latin typeface="DejaVu Sans"/>
                <a:ea typeface="DejaVu Sans"/>
                <a:cs typeface="DejaVu Sans"/>
              </a:defRPr>
            </a:lvl1pPr>
            <a:lvl2pPr>
              <a:defRPr sz="1125" b="0">
                <a:solidFill>
                  <a:srgbClr val="6B5868"/>
                </a:solidFill>
                <a:latin typeface="DejaVu Sans"/>
                <a:ea typeface="DejaVu Sans"/>
                <a:cs typeface="DejaVu Sans"/>
              </a:defRPr>
            </a:lvl2pPr>
            <a:lvl3pPr>
              <a:defRPr sz="1125" b="0">
                <a:solidFill>
                  <a:srgbClr val="6B5868"/>
                </a:solidFill>
                <a:latin typeface="DejaVu Sans"/>
                <a:ea typeface="DejaVu Sans"/>
                <a:cs typeface="DejaVu Sans"/>
              </a:defRPr>
            </a:lvl3pPr>
            <a:lvl4pPr>
              <a:defRPr sz="1125" b="0">
                <a:solidFill>
                  <a:srgbClr val="6B5868"/>
                </a:solidFill>
                <a:latin typeface="DejaVu Sans"/>
                <a:ea typeface="DejaVu Sans"/>
                <a:cs typeface="DejaVu Sans"/>
              </a:defRPr>
            </a:lvl4pPr>
            <a:lvl5pPr>
              <a:defRPr sz="1125" b="0">
                <a:solidFill>
                  <a:srgbClr val="6B5868"/>
                </a:solidFill>
                <a:latin typeface="DejaVu Sans"/>
                <a:ea typeface="DejaVu Sans"/>
                <a:cs typeface="DejaVu Sans"/>
              </a:defRPr>
            </a:lvl5pPr>
            <a:lvl6pPr>
              <a:defRPr sz="1125" b="0">
                <a:solidFill>
                  <a:srgbClr val="6B5868"/>
                </a:solidFill>
                <a:latin typeface="DejaVu Sans"/>
                <a:ea typeface="DejaVu Sans"/>
                <a:cs typeface="DejaVu Sans"/>
              </a:defRPr>
            </a:lvl6pPr>
            <a:lvl7pPr>
              <a:defRPr sz="1125" b="0">
                <a:solidFill>
                  <a:srgbClr val="6B5868"/>
                </a:solidFill>
                <a:latin typeface="DejaVu Sans"/>
                <a:ea typeface="DejaVu Sans"/>
                <a:cs typeface="DejaVu Sans"/>
              </a:defRPr>
            </a:lvl7pPr>
            <a:lvl8pPr>
              <a:defRPr sz="1125" b="0">
                <a:solidFill>
                  <a:srgbClr val="6B5868"/>
                </a:solidFill>
                <a:latin typeface="DejaVu Sans"/>
                <a:ea typeface="DejaVu Sans"/>
                <a:cs typeface="DejaVu Sans"/>
              </a:defRPr>
            </a:lvl8pPr>
            <a:lvl9pPr>
              <a:defRPr sz="1125" b="0">
                <a:solidFill>
                  <a:srgbClr val="6B5868"/>
                </a:solidFill>
                <a:latin typeface="DejaVu Sans"/>
                <a:ea typeface="DejaVu Sans"/>
                <a:cs typeface="DejaVu Sans"/>
              </a:defRPr>
            </a:lvl9pPr>
          </a:lstStyle>
          <a:p xmlns:a="http://schemas.openxmlformats.org/drawingml/2006/main">
            <a:pPr>
              <a:defRPr sz="1125" b="0">
                <a:solidFill>
                  <a:srgbClr val="6B5868"/>
                </a:solidFill>
                <a:latin typeface="DejaVu Sans"/>
                <a:ea typeface="DejaVu Sans"/>
                <a:cs typeface="DejaVu Sans"/>
              </a:defRPr>
            </a:pPr>
            <a:r>
              <a:rPr sz="1125" b="0">
                <a:solidFill>
                  <a:srgbClr val="6B5868"/>
                </a:solidFill>
                <a:latin typeface="DejaVu Sans"/>
                <a:ea typeface="DejaVu Sans"/>
                <a:cs typeface="DejaVu Sans"/>
              </a:rPr>
              <a:t>2025 · Texas Education Code §§51.315, 51.354, 51.3523</a:t>
            </a:r>
          </a:p>
        </p:txBody>
      </p:sp>
    </p:spTree>
    <p:extLst>
      <p:ext uri="{BB962C8B-B14F-4D97-AF65-F5344CB8AC3E}">
        <p14:creationId xmlns:p14="http://schemas.microsoft.com/office/powerpoint/2010/main" val="586271341"/>
      </p:ext>
    </p:extLst>
  </p:cSld>
</p:sld>
</file>

<file path=ppt/slides/slide17.xml><?xml version="1.0" encoding="utf-8"?>
<p:sld xmlns:p="http://schemas.openxmlformats.org/presentationml/2006/main">
  <p:cSld>
    <p:bg>
      <p:bgPr>
        <a:solidFill xmlns:a="http://schemas.openxmlformats.org/drawingml/2006/main">
          <a:srgbClr val="38243B"/>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D9AAAF0A-1F62-4D53-B760-DDBD04E496E0}"/>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E7B9B5"/>
                </a:solidFill>
                <a:latin typeface="DejaVu Sans"/>
                <a:ea typeface="DejaVu Sans"/>
                <a:cs typeface="DejaVu Sans"/>
              </a:defRPr>
            </a:defPPr>
            <a:lvl1pPr>
              <a:defRPr sz="1200" b="0">
                <a:solidFill>
                  <a:srgbClr val="E7B9B5"/>
                </a:solidFill>
                <a:latin typeface="DejaVu Sans"/>
                <a:ea typeface="DejaVu Sans"/>
                <a:cs typeface="DejaVu Sans"/>
              </a:defRPr>
            </a:lvl1pPr>
            <a:lvl2pPr>
              <a:defRPr sz="1200" b="0">
                <a:solidFill>
                  <a:srgbClr val="E7B9B5"/>
                </a:solidFill>
                <a:latin typeface="DejaVu Sans"/>
                <a:ea typeface="DejaVu Sans"/>
                <a:cs typeface="DejaVu Sans"/>
              </a:defRPr>
            </a:lvl2pPr>
            <a:lvl3pPr>
              <a:defRPr sz="1200" b="0">
                <a:solidFill>
                  <a:srgbClr val="E7B9B5"/>
                </a:solidFill>
                <a:latin typeface="DejaVu Sans"/>
                <a:ea typeface="DejaVu Sans"/>
                <a:cs typeface="DejaVu Sans"/>
              </a:defRPr>
            </a:lvl3pPr>
            <a:lvl4pPr>
              <a:defRPr sz="1200" b="0">
                <a:solidFill>
                  <a:srgbClr val="E7B9B5"/>
                </a:solidFill>
                <a:latin typeface="DejaVu Sans"/>
                <a:ea typeface="DejaVu Sans"/>
                <a:cs typeface="DejaVu Sans"/>
              </a:defRPr>
            </a:lvl4pPr>
            <a:lvl5pPr>
              <a:defRPr sz="1200" b="0">
                <a:solidFill>
                  <a:srgbClr val="E7B9B5"/>
                </a:solidFill>
                <a:latin typeface="DejaVu Sans"/>
                <a:ea typeface="DejaVu Sans"/>
                <a:cs typeface="DejaVu Sans"/>
              </a:defRPr>
            </a:lvl5pPr>
            <a:lvl6pPr>
              <a:defRPr sz="1200" b="0">
                <a:solidFill>
                  <a:srgbClr val="E7B9B5"/>
                </a:solidFill>
                <a:latin typeface="DejaVu Sans"/>
                <a:ea typeface="DejaVu Sans"/>
                <a:cs typeface="DejaVu Sans"/>
              </a:defRPr>
            </a:lvl6pPr>
            <a:lvl7pPr>
              <a:defRPr sz="1200" b="0">
                <a:solidFill>
                  <a:srgbClr val="E7B9B5"/>
                </a:solidFill>
                <a:latin typeface="DejaVu Sans"/>
                <a:ea typeface="DejaVu Sans"/>
                <a:cs typeface="DejaVu Sans"/>
              </a:defRPr>
            </a:lvl7pPr>
            <a:lvl8pPr>
              <a:defRPr sz="1200" b="0">
                <a:solidFill>
                  <a:srgbClr val="E7B9B5"/>
                </a:solidFill>
                <a:latin typeface="DejaVu Sans"/>
                <a:ea typeface="DejaVu Sans"/>
                <a:cs typeface="DejaVu Sans"/>
              </a:defRPr>
            </a:lvl8pPr>
            <a:lvl9pPr>
              <a:defRPr sz="1200" b="0">
                <a:solidFill>
                  <a:srgbClr val="E7B9B5"/>
                </a:solidFill>
                <a:latin typeface="DejaVu Sans"/>
                <a:ea typeface="DejaVu Sans"/>
                <a:cs typeface="DejaVu Sans"/>
              </a:defRPr>
            </a:lvl9pPr>
          </a:lstStyle>
          <a:p xmlns:a="http://schemas.openxmlformats.org/drawingml/2006/main">
            <a:pPr>
              <a:defRPr sz="1200" b="0">
                <a:solidFill>
                  <a:srgbClr val="E7B9B5"/>
                </a:solidFill>
                <a:latin typeface="DejaVu Sans"/>
                <a:ea typeface="DejaVu Sans"/>
                <a:cs typeface="DejaVu Sans"/>
              </a:defRPr>
            </a:pPr>
            <a:r>
              <a:rPr sz="1200" b="0">
                <a:solidFill>
                  <a:srgbClr val="E7B9B5"/>
                </a:solidFill>
                <a:latin typeface="DejaVu Sans"/>
                <a:ea typeface="DejaVu Sans"/>
                <a:cs typeface="DejaVu Sans"/>
              </a:rPr>
              <a:t>17</a:t>
            </a:r>
          </a:p>
        </p:txBody>
      </p:sp>
      <p:sp>
        <p:nvSpPr>
          <p:cNvPr id="2" name="text-1">
            <a:extLst xmlns:a="http://schemas.openxmlformats.org/drawingml/2006/main">
              <a:ext uri="{FF2B5EF4-FFF2-40B4-BE49-F238E27FC236}">
                <a16:creationId xmlns:a16="http://schemas.microsoft.com/office/drawing/2014/main" id="{E8B4ED32-D7C1-4488-A762-520A43D37CF3}"/>
              </a:ext>
            </a:extLst>
          </p:cNvPr>
          <p:cNvSpPr>
            <a:spLocks xmlns:a="http://schemas.openxmlformats.org/drawingml/2006/main" noGrp="1"/>
          </p:cNvSpPr>
          <p:nvPr/>
        </p:nvSpPr>
        <p:spPr>
          <a:xfrm xmlns:a="http://schemas.openxmlformats.org/drawingml/2006/main">
            <a:off x="619125" y="666750"/>
            <a:ext cx="10668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600" b="0">
                <a:solidFill>
                  <a:srgbClr val="F6F0E5"/>
                </a:solidFill>
                <a:latin typeface="DejaVu Serif"/>
                <a:ea typeface="DejaVu Serif"/>
                <a:cs typeface="DejaVu Serif"/>
              </a:defRPr>
            </a:defPPr>
            <a:lvl1pPr>
              <a:defRPr sz="3600" b="0">
                <a:solidFill>
                  <a:srgbClr val="F6F0E5"/>
                </a:solidFill>
                <a:latin typeface="DejaVu Serif"/>
                <a:ea typeface="DejaVu Serif"/>
                <a:cs typeface="DejaVu Serif"/>
              </a:defRPr>
            </a:lvl1pPr>
            <a:lvl2pPr>
              <a:defRPr sz="3600" b="0">
                <a:solidFill>
                  <a:srgbClr val="F6F0E5"/>
                </a:solidFill>
                <a:latin typeface="DejaVu Serif"/>
                <a:ea typeface="DejaVu Serif"/>
                <a:cs typeface="DejaVu Serif"/>
              </a:defRPr>
            </a:lvl2pPr>
            <a:lvl3pPr>
              <a:defRPr sz="3600" b="0">
                <a:solidFill>
                  <a:srgbClr val="F6F0E5"/>
                </a:solidFill>
                <a:latin typeface="DejaVu Serif"/>
                <a:ea typeface="DejaVu Serif"/>
                <a:cs typeface="DejaVu Serif"/>
              </a:defRPr>
            </a:lvl3pPr>
            <a:lvl4pPr>
              <a:defRPr sz="3600" b="0">
                <a:solidFill>
                  <a:srgbClr val="F6F0E5"/>
                </a:solidFill>
                <a:latin typeface="DejaVu Serif"/>
                <a:ea typeface="DejaVu Serif"/>
                <a:cs typeface="DejaVu Serif"/>
              </a:defRPr>
            </a:lvl4pPr>
            <a:lvl5pPr>
              <a:defRPr sz="3600" b="0">
                <a:solidFill>
                  <a:srgbClr val="F6F0E5"/>
                </a:solidFill>
                <a:latin typeface="DejaVu Serif"/>
                <a:ea typeface="DejaVu Serif"/>
                <a:cs typeface="DejaVu Serif"/>
              </a:defRPr>
            </a:lvl5pPr>
            <a:lvl6pPr>
              <a:defRPr sz="3600" b="0">
                <a:solidFill>
                  <a:srgbClr val="F6F0E5"/>
                </a:solidFill>
                <a:latin typeface="DejaVu Serif"/>
                <a:ea typeface="DejaVu Serif"/>
                <a:cs typeface="DejaVu Serif"/>
              </a:defRPr>
            </a:lvl6pPr>
            <a:lvl7pPr>
              <a:defRPr sz="3600" b="0">
                <a:solidFill>
                  <a:srgbClr val="F6F0E5"/>
                </a:solidFill>
                <a:latin typeface="DejaVu Serif"/>
                <a:ea typeface="DejaVu Serif"/>
                <a:cs typeface="DejaVu Serif"/>
              </a:defRPr>
            </a:lvl7pPr>
            <a:lvl8pPr>
              <a:defRPr sz="3600" b="0">
                <a:solidFill>
                  <a:srgbClr val="F6F0E5"/>
                </a:solidFill>
                <a:latin typeface="DejaVu Serif"/>
                <a:ea typeface="DejaVu Serif"/>
                <a:cs typeface="DejaVu Serif"/>
              </a:defRPr>
            </a:lvl8pPr>
            <a:lvl9pPr>
              <a:defRPr sz="3600" b="0">
                <a:solidFill>
                  <a:srgbClr val="F6F0E5"/>
                </a:solidFill>
                <a:latin typeface="DejaVu Serif"/>
                <a:ea typeface="DejaVu Serif"/>
                <a:cs typeface="DejaVu Serif"/>
              </a:defRPr>
            </a:lvl9pPr>
          </a:lstStyle>
          <a:p xmlns:a="http://schemas.openxmlformats.org/drawingml/2006/main">
            <a:pPr>
              <a:defRPr sz="3600" b="0">
                <a:solidFill>
                  <a:srgbClr val="F6F0E5"/>
                </a:solidFill>
                <a:latin typeface="DejaVu Serif"/>
                <a:ea typeface="DejaVu Serif"/>
                <a:cs typeface="DejaVu Serif"/>
              </a:defRPr>
            </a:pPr>
            <a:r>
              <a:rPr sz="3600" b="0">
                <a:solidFill>
                  <a:srgbClr val="F6F0E5"/>
                </a:solidFill>
                <a:latin typeface="DejaVu Serif"/>
                <a:ea typeface="DejaVu Serif"/>
                <a:cs typeface="DejaVu Serif"/>
              </a:rPr>
              <a:t>A course can involve both laws</a:t>
            </a:r>
          </a:p>
        </p:txBody>
      </p:sp>
      <p:sp>
        <p:nvSpPr>
          <p:cNvPr id="3" name="text-2">
            <a:extLst xmlns:a="http://schemas.openxmlformats.org/drawingml/2006/main">
              <a:ext uri="{FF2B5EF4-FFF2-40B4-BE49-F238E27FC236}">
                <a16:creationId xmlns:a16="http://schemas.microsoft.com/office/drawing/2014/main" id="{15AE2E9A-02FD-436B-A166-5CAA19742FE4}"/>
              </a:ext>
            </a:extLst>
          </p:cNvPr>
          <p:cNvSpPr>
            <a:spLocks xmlns:a="http://schemas.openxmlformats.org/drawingml/2006/main" noGrp="1"/>
          </p:cNvSpPr>
          <p:nvPr/>
        </p:nvSpPr>
        <p:spPr>
          <a:xfrm xmlns:a="http://schemas.openxmlformats.org/drawingml/2006/main">
            <a:off x="619125" y="2190750"/>
            <a:ext cx="10572750" cy="2095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0">
                <a:solidFill>
                  <a:srgbClr val="F6F0E5"/>
                </a:solidFill>
                <a:latin typeface="DejaVu Sans"/>
                <a:ea typeface="DejaVu Sans"/>
                <a:cs typeface="DejaVu Sans"/>
              </a:defRPr>
            </a:defPPr>
            <a:lvl1pPr>
              <a:defRPr sz="3225" b="0">
                <a:solidFill>
                  <a:srgbClr val="F6F0E5"/>
                </a:solidFill>
                <a:latin typeface="DejaVu Sans"/>
                <a:ea typeface="DejaVu Sans"/>
                <a:cs typeface="DejaVu Sans"/>
              </a:defRPr>
            </a:lvl1pPr>
            <a:lvl2pPr>
              <a:defRPr sz="3225" b="0">
                <a:solidFill>
                  <a:srgbClr val="F6F0E5"/>
                </a:solidFill>
                <a:latin typeface="DejaVu Sans"/>
                <a:ea typeface="DejaVu Sans"/>
                <a:cs typeface="DejaVu Sans"/>
              </a:defRPr>
            </a:lvl2pPr>
            <a:lvl3pPr>
              <a:defRPr sz="3225" b="0">
                <a:solidFill>
                  <a:srgbClr val="F6F0E5"/>
                </a:solidFill>
                <a:latin typeface="DejaVu Sans"/>
                <a:ea typeface="DejaVu Sans"/>
                <a:cs typeface="DejaVu Sans"/>
              </a:defRPr>
            </a:lvl3pPr>
            <a:lvl4pPr>
              <a:defRPr sz="3225" b="0">
                <a:solidFill>
                  <a:srgbClr val="F6F0E5"/>
                </a:solidFill>
                <a:latin typeface="DejaVu Sans"/>
                <a:ea typeface="DejaVu Sans"/>
                <a:cs typeface="DejaVu Sans"/>
              </a:defRPr>
            </a:lvl4pPr>
            <a:lvl5pPr>
              <a:defRPr sz="3225" b="0">
                <a:solidFill>
                  <a:srgbClr val="F6F0E5"/>
                </a:solidFill>
                <a:latin typeface="DejaVu Sans"/>
                <a:ea typeface="DejaVu Sans"/>
                <a:cs typeface="DejaVu Sans"/>
              </a:defRPr>
            </a:lvl5pPr>
            <a:lvl6pPr>
              <a:defRPr sz="3225" b="0">
                <a:solidFill>
                  <a:srgbClr val="F6F0E5"/>
                </a:solidFill>
                <a:latin typeface="DejaVu Sans"/>
                <a:ea typeface="DejaVu Sans"/>
                <a:cs typeface="DejaVu Sans"/>
              </a:defRPr>
            </a:lvl6pPr>
            <a:lvl7pPr>
              <a:defRPr sz="3225" b="0">
                <a:solidFill>
                  <a:srgbClr val="F6F0E5"/>
                </a:solidFill>
                <a:latin typeface="DejaVu Sans"/>
                <a:ea typeface="DejaVu Sans"/>
                <a:cs typeface="DejaVu Sans"/>
              </a:defRPr>
            </a:lvl7pPr>
            <a:lvl8pPr>
              <a:defRPr sz="3225" b="0">
                <a:solidFill>
                  <a:srgbClr val="F6F0E5"/>
                </a:solidFill>
                <a:latin typeface="DejaVu Sans"/>
                <a:ea typeface="DejaVu Sans"/>
                <a:cs typeface="DejaVu Sans"/>
              </a:defRPr>
            </a:lvl8pPr>
            <a:lvl9pPr>
              <a:defRPr sz="3225" b="0">
                <a:solidFill>
                  <a:srgbClr val="F6F0E5"/>
                </a:solidFill>
                <a:latin typeface="DejaVu Sans"/>
                <a:ea typeface="DejaVu Sans"/>
                <a:cs typeface="DejaVu Sans"/>
              </a:defRPr>
            </a:lvl9pPr>
          </a:lstStyle>
          <a:p xmlns:a="http://schemas.openxmlformats.org/drawingml/2006/main">
            <a:pPr>
              <a:defRPr sz="3225" b="0">
                <a:solidFill>
                  <a:srgbClr val="F6F0E5"/>
                </a:solidFill>
                <a:latin typeface="DejaVu Sans"/>
                <a:ea typeface="DejaVu Sans"/>
                <a:cs typeface="DejaVu Sans"/>
              </a:defRPr>
            </a:pPr>
            <a:r>
              <a:rPr sz="3225" b="0">
                <a:solidFill>
                  <a:srgbClr val="F6F0E5"/>
                </a:solidFill>
                <a:latin typeface="DejaVu Sans"/>
                <a:ea typeface="DejaVu Sans"/>
                <a:cs typeface="DejaVu Sans"/>
              </a:rPr>
              <a:t>Could academic instruction fall outside</a:t>
            </a:r>
          </a:p>
          <a:p xmlns:a="http://schemas.openxmlformats.org/drawingml/2006/main">
            <a:pPr>
              <a:defRPr sz="3225" b="0">
                <a:solidFill>
                  <a:srgbClr val="F6F0E5"/>
                </a:solidFill>
                <a:latin typeface="DejaVu Sans"/>
                <a:ea typeface="DejaVu Sans"/>
                <a:cs typeface="DejaVu Sans"/>
              </a:defRPr>
            </a:pPr>
            <a:r>
              <a:rPr sz="3225" b="0">
                <a:solidFill>
                  <a:srgbClr val="F6F0E5"/>
                </a:solidFill>
                <a:latin typeface="DejaVu Sans"/>
                <a:ea typeface="DejaVu Sans"/>
                <a:cs typeface="DejaVu Sans"/>
              </a:rPr>
              <a:t>SB 17’s specified prohibitions and still</a:t>
            </a:r>
          </a:p>
          <a:p xmlns:a="http://schemas.openxmlformats.org/drawingml/2006/main">
            <a:pPr>
              <a:defRPr sz="3225" b="0">
                <a:solidFill>
                  <a:srgbClr val="F6F0E5"/>
                </a:solidFill>
                <a:latin typeface="DejaVu Sans"/>
                <a:ea typeface="DejaVu Sans"/>
                <a:cs typeface="DejaVu Sans"/>
              </a:defRPr>
            </a:pPr>
            <a:r>
              <a:rPr sz="3225" b="0">
                <a:solidFill>
                  <a:srgbClr val="F6F0E5"/>
                </a:solidFill>
                <a:latin typeface="DejaVu Sans"/>
                <a:ea typeface="DejaVu Sans"/>
                <a:cs typeface="DejaVu Sans"/>
              </a:rPr>
              <a:t>undergo curriculum review under SB 37?</a:t>
            </a:r>
          </a:p>
        </p:txBody>
      </p:sp>
      <p:sp>
        <p:nvSpPr>
          <p:cNvPr id="4" name="text-3">
            <a:extLst xmlns:a="http://schemas.openxmlformats.org/drawingml/2006/main">
              <a:ext uri="{FF2B5EF4-FFF2-40B4-BE49-F238E27FC236}">
                <a16:creationId xmlns:a16="http://schemas.microsoft.com/office/drawing/2014/main" id="{0FB1D0BE-5D5C-4285-94B0-A0FD12ABFE2E}"/>
              </a:ext>
            </a:extLst>
          </p:cNvPr>
          <p:cNvSpPr>
            <a:spLocks xmlns:a="http://schemas.openxmlformats.org/drawingml/2006/main" noGrp="1"/>
          </p:cNvSpPr>
          <p:nvPr/>
        </p:nvSpPr>
        <p:spPr>
          <a:xfrm xmlns:a="http://schemas.openxmlformats.org/drawingml/2006/main">
            <a:off x="619125" y="5095875"/>
            <a:ext cx="10477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625" b="0">
                <a:solidFill>
                  <a:srgbClr val="E7B9B5"/>
                </a:solidFill>
                <a:latin typeface="DejaVu Sans"/>
                <a:ea typeface="DejaVu Sans"/>
                <a:cs typeface="DejaVu Sans"/>
              </a:defRPr>
            </a:defPPr>
            <a:lvl1pPr>
              <a:defRPr sz="2625" b="0">
                <a:solidFill>
                  <a:srgbClr val="E7B9B5"/>
                </a:solidFill>
                <a:latin typeface="DejaVu Sans"/>
                <a:ea typeface="DejaVu Sans"/>
                <a:cs typeface="DejaVu Sans"/>
              </a:defRPr>
            </a:lvl1pPr>
            <a:lvl2pPr>
              <a:defRPr sz="2625" b="0">
                <a:solidFill>
                  <a:srgbClr val="E7B9B5"/>
                </a:solidFill>
                <a:latin typeface="DejaVu Sans"/>
                <a:ea typeface="DejaVu Sans"/>
                <a:cs typeface="DejaVu Sans"/>
              </a:defRPr>
            </a:lvl2pPr>
            <a:lvl3pPr>
              <a:defRPr sz="2625" b="0">
                <a:solidFill>
                  <a:srgbClr val="E7B9B5"/>
                </a:solidFill>
                <a:latin typeface="DejaVu Sans"/>
                <a:ea typeface="DejaVu Sans"/>
                <a:cs typeface="DejaVu Sans"/>
              </a:defRPr>
            </a:lvl3pPr>
            <a:lvl4pPr>
              <a:defRPr sz="2625" b="0">
                <a:solidFill>
                  <a:srgbClr val="E7B9B5"/>
                </a:solidFill>
                <a:latin typeface="DejaVu Sans"/>
                <a:ea typeface="DejaVu Sans"/>
                <a:cs typeface="DejaVu Sans"/>
              </a:defRPr>
            </a:lvl4pPr>
            <a:lvl5pPr>
              <a:defRPr sz="2625" b="0">
                <a:solidFill>
                  <a:srgbClr val="E7B9B5"/>
                </a:solidFill>
                <a:latin typeface="DejaVu Sans"/>
                <a:ea typeface="DejaVu Sans"/>
                <a:cs typeface="DejaVu Sans"/>
              </a:defRPr>
            </a:lvl5pPr>
            <a:lvl6pPr>
              <a:defRPr sz="2625" b="0">
                <a:solidFill>
                  <a:srgbClr val="E7B9B5"/>
                </a:solidFill>
                <a:latin typeface="DejaVu Sans"/>
                <a:ea typeface="DejaVu Sans"/>
                <a:cs typeface="DejaVu Sans"/>
              </a:defRPr>
            </a:lvl6pPr>
            <a:lvl7pPr>
              <a:defRPr sz="2625" b="0">
                <a:solidFill>
                  <a:srgbClr val="E7B9B5"/>
                </a:solidFill>
                <a:latin typeface="DejaVu Sans"/>
                <a:ea typeface="DejaVu Sans"/>
                <a:cs typeface="DejaVu Sans"/>
              </a:defRPr>
            </a:lvl7pPr>
            <a:lvl8pPr>
              <a:defRPr sz="2625" b="0">
                <a:solidFill>
                  <a:srgbClr val="E7B9B5"/>
                </a:solidFill>
                <a:latin typeface="DejaVu Sans"/>
                <a:ea typeface="DejaVu Sans"/>
                <a:cs typeface="DejaVu Sans"/>
              </a:defRPr>
            </a:lvl8pPr>
            <a:lvl9pPr>
              <a:defRPr sz="2625" b="0">
                <a:solidFill>
                  <a:srgbClr val="E7B9B5"/>
                </a:solidFill>
                <a:latin typeface="DejaVu Sans"/>
                <a:ea typeface="DejaVu Sans"/>
                <a:cs typeface="DejaVu Sans"/>
              </a:defRPr>
            </a:lvl9pPr>
          </a:lstStyle>
          <a:p xmlns:a="http://schemas.openxmlformats.org/drawingml/2006/main">
            <a:pPr>
              <a:defRPr sz="2625" b="0">
                <a:solidFill>
                  <a:srgbClr val="E7B9B5"/>
                </a:solidFill>
                <a:latin typeface="DejaVu Sans"/>
                <a:ea typeface="DejaVu Sans"/>
                <a:cs typeface="DejaVu Sans"/>
              </a:defRPr>
            </a:pPr>
            <a:r>
              <a:rPr sz="2625" b="0">
                <a:solidFill>
                  <a:srgbClr val="E7B9B5"/>
                </a:solidFill>
                <a:latin typeface="DejaVu Sans"/>
                <a:ea typeface="DejaVu Sans"/>
                <a:cs typeface="DejaVu Sans"/>
              </a:rPr>
              <a:t>What does each law govern?</a:t>
            </a:r>
          </a:p>
        </p:txBody>
      </p:sp>
      <p:sp>
        <p:nvSpPr>
          <p:cNvPr id="5" name="text-4">
            <a:extLst xmlns:a="http://schemas.openxmlformats.org/drawingml/2006/main">
              <a:ext uri="{FF2B5EF4-FFF2-40B4-BE49-F238E27FC236}">
                <a16:creationId xmlns:a16="http://schemas.microsoft.com/office/drawing/2014/main" id="{0BF6BBC7-B7F1-497B-985D-260BDA4C7223}"/>
              </a:ext>
            </a:extLst>
          </p:cNvPr>
          <p:cNvSpPr>
            <a:spLocks xmlns:a="http://schemas.openxmlformats.org/drawingml/2006/main" noGrp="1"/>
          </p:cNvSpPr>
          <p:nvPr/>
        </p:nvSpPr>
        <p:spPr>
          <a:xfrm xmlns:a="http://schemas.openxmlformats.org/drawingml/2006/main">
            <a:off x="619125" y="6048375"/>
            <a:ext cx="10477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0">
                <a:solidFill>
                  <a:srgbClr val="F6F0E5"/>
                </a:solidFill>
                <a:latin typeface="DejaVu Sans"/>
                <a:ea typeface="DejaVu Sans"/>
                <a:cs typeface="DejaVu Sans"/>
              </a:defRPr>
            </a:defPPr>
            <a:lvl1pPr>
              <a:defRPr sz="1500" b="0">
                <a:solidFill>
                  <a:srgbClr val="F6F0E5"/>
                </a:solidFill>
                <a:latin typeface="DejaVu Sans"/>
                <a:ea typeface="DejaVu Sans"/>
                <a:cs typeface="DejaVu Sans"/>
              </a:defRPr>
            </a:lvl1pPr>
            <a:lvl2pPr>
              <a:defRPr sz="1500" b="0">
                <a:solidFill>
                  <a:srgbClr val="F6F0E5"/>
                </a:solidFill>
                <a:latin typeface="DejaVu Sans"/>
                <a:ea typeface="DejaVu Sans"/>
                <a:cs typeface="DejaVu Sans"/>
              </a:defRPr>
            </a:lvl2pPr>
            <a:lvl3pPr>
              <a:defRPr sz="1500" b="0">
                <a:solidFill>
                  <a:srgbClr val="F6F0E5"/>
                </a:solidFill>
                <a:latin typeface="DejaVu Sans"/>
                <a:ea typeface="DejaVu Sans"/>
                <a:cs typeface="DejaVu Sans"/>
              </a:defRPr>
            </a:lvl3pPr>
            <a:lvl4pPr>
              <a:defRPr sz="1500" b="0">
                <a:solidFill>
                  <a:srgbClr val="F6F0E5"/>
                </a:solidFill>
                <a:latin typeface="DejaVu Sans"/>
                <a:ea typeface="DejaVu Sans"/>
                <a:cs typeface="DejaVu Sans"/>
              </a:defRPr>
            </a:lvl4pPr>
            <a:lvl5pPr>
              <a:defRPr sz="1500" b="0">
                <a:solidFill>
                  <a:srgbClr val="F6F0E5"/>
                </a:solidFill>
                <a:latin typeface="DejaVu Sans"/>
                <a:ea typeface="DejaVu Sans"/>
                <a:cs typeface="DejaVu Sans"/>
              </a:defRPr>
            </a:lvl5pPr>
            <a:lvl6pPr>
              <a:defRPr sz="1500" b="0">
                <a:solidFill>
                  <a:srgbClr val="F6F0E5"/>
                </a:solidFill>
                <a:latin typeface="DejaVu Sans"/>
                <a:ea typeface="DejaVu Sans"/>
                <a:cs typeface="DejaVu Sans"/>
              </a:defRPr>
            </a:lvl6pPr>
            <a:lvl7pPr>
              <a:defRPr sz="1500" b="0">
                <a:solidFill>
                  <a:srgbClr val="F6F0E5"/>
                </a:solidFill>
                <a:latin typeface="DejaVu Sans"/>
                <a:ea typeface="DejaVu Sans"/>
                <a:cs typeface="DejaVu Sans"/>
              </a:defRPr>
            </a:lvl7pPr>
            <a:lvl8pPr>
              <a:defRPr sz="1500" b="0">
                <a:solidFill>
                  <a:srgbClr val="F6F0E5"/>
                </a:solidFill>
                <a:latin typeface="DejaVu Sans"/>
                <a:ea typeface="DejaVu Sans"/>
                <a:cs typeface="DejaVu Sans"/>
              </a:defRPr>
            </a:lvl8pPr>
            <a:lvl9pPr>
              <a:defRPr sz="1500" b="0">
                <a:solidFill>
                  <a:srgbClr val="F6F0E5"/>
                </a:solidFill>
                <a:latin typeface="DejaVu Sans"/>
                <a:ea typeface="DejaVu Sans"/>
                <a:cs typeface="DejaVu Sans"/>
              </a:defRPr>
            </a:lvl9pPr>
          </a:lstStyle>
          <a:p xmlns:a="http://schemas.openxmlformats.org/drawingml/2006/main">
            <a:pPr>
              <a:defRPr sz="1500" b="0">
                <a:solidFill>
                  <a:srgbClr val="F6F0E5"/>
                </a:solidFill>
                <a:latin typeface="DejaVu Sans"/>
                <a:ea typeface="DejaVu Sans"/>
                <a:cs typeface="DejaVu Sans"/>
              </a:defRPr>
            </a:pPr>
            <a:r>
              <a:rPr sz="1500" b="0">
                <a:solidFill>
                  <a:srgbClr val="F6F0E5"/>
                </a:solidFill>
                <a:latin typeface="DejaVu Sans"/>
                <a:ea typeface="DejaVu Sans"/>
                <a:cs typeface="DejaVu Sans"/>
              </a:rPr>
              <a:t>Partner discussion · 1 minute</a:t>
            </a:r>
          </a:p>
        </p:txBody>
      </p:sp>
    </p:spTree>
    <p:extLst>
      <p:ext uri="{BB962C8B-B14F-4D97-AF65-F5344CB8AC3E}">
        <p14:creationId xmlns:p14="http://schemas.microsoft.com/office/powerpoint/2010/main" val="266325595"/>
      </p:ext>
    </p:extLst>
  </p:cSld>
</p:sld>
</file>

<file path=ppt/slides/slide18.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F4277E27-B50A-4EA0-8584-E504DA98ADFC}"/>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18</a:t>
            </a:r>
          </a:p>
        </p:txBody>
      </p:sp>
      <p:sp>
        <p:nvSpPr>
          <p:cNvPr id="2" name="text-1">
            <a:extLst xmlns:a="http://schemas.openxmlformats.org/drawingml/2006/main">
              <a:ext uri="{FF2B5EF4-FFF2-40B4-BE49-F238E27FC236}">
                <a16:creationId xmlns:a16="http://schemas.microsoft.com/office/drawing/2014/main" id="{4D2DC781-4E04-4660-97CE-D63E036757BA}"/>
              </a:ext>
            </a:extLst>
          </p:cNvPr>
          <p:cNvSpPr>
            <a:spLocks xmlns:a="http://schemas.openxmlformats.org/drawingml/2006/main" noGrp="1"/>
          </p:cNvSpPr>
          <p:nvPr/>
        </p:nvSpPr>
        <p:spPr>
          <a:xfrm xmlns:a="http://schemas.openxmlformats.org/drawingml/2006/main">
            <a:off x="619125" y="523875"/>
            <a:ext cx="104775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4650" b="0">
                <a:solidFill>
                  <a:srgbClr val="B94F2E"/>
                </a:solidFill>
                <a:latin typeface="DejaVu Serif"/>
                <a:ea typeface="DejaVu Serif"/>
                <a:cs typeface="DejaVu Serif"/>
              </a:defRPr>
            </a:defPPr>
            <a:lvl1pPr>
              <a:defRPr sz="4650" b="0">
                <a:solidFill>
                  <a:srgbClr val="B94F2E"/>
                </a:solidFill>
                <a:latin typeface="DejaVu Serif"/>
                <a:ea typeface="DejaVu Serif"/>
                <a:cs typeface="DejaVu Serif"/>
              </a:defRPr>
            </a:lvl1pPr>
            <a:lvl2pPr>
              <a:defRPr sz="4650" b="0">
                <a:solidFill>
                  <a:srgbClr val="B94F2E"/>
                </a:solidFill>
                <a:latin typeface="DejaVu Serif"/>
                <a:ea typeface="DejaVu Serif"/>
                <a:cs typeface="DejaVu Serif"/>
              </a:defRPr>
            </a:lvl2pPr>
            <a:lvl3pPr>
              <a:defRPr sz="4650" b="0">
                <a:solidFill>
                  <a:srgbClr val="B94F2E"/>
                </a:solidFill>
                <a:latin typeface="DejaVu Serif"/>
                <a:ea typeface="DejaVu Serif"/>
                <a:cs typeface="DejaVu Serif"/>
              </a:defRPr>
            </a:lvl3pPr>
            <a:lvl4pPr>
              <a:defRPr sz="4650" b="0">
                <a:solidFill>
                  <a:srgbClr val="B94F2E"/>
                </a:solidFill>
                <a:latin typeface="DejaVu Serif"/>
                <a:ea typeface="DejaVu Serif"/>
                <a:cs typeface="DejaVu Serif"/>
              </a:defRPr>
            </a:lvl4pPr>
            <a:lvl5pPr>
              <a:defRPr sz="4650" b="0">
                <a:solidFill>
                  <a:srgbClr val="B94F2E"/>
                </a:solidFill>
                <a:latin typeface="DejaVu Serif"/>
                <a:ea typeface="DejaVu Serif"/>
                <a:cs typeface="DejaVu Serif"/>
              </a:defRPr>
            </a:lvl5pPr>
            <a:lvl6pPr>
              <a:defRPr sz="4650" b="0">
                <a:solidFill>
                  <a:srgbClr val="B94F2E"/>
                </a:solidFill>
                <a:latin typeface="DejaVu Serif"/>
                <a:ea typeface="DejaVu Serif"/>
                <a:cs typeface="DejaVu Serif"/>
              </a:defRPr>
            </a:lvl6pPr>
            <a:lvl7pPr>
              <a:defRPr sz="4650" b="0">
                <a:solidFill>
                  <a:srgbClr val="B94F2E"/>
                </a:solidFill>
                <a:latin typeface="DejaVu Serif"/>
                <a:ea typeface="DejaVu Serif"/>
                <a:cs typeface="DejaVu Serif"/>
              </a:defRPr>
            </a:lvl7pPr>
            <a:lvl8pPr>
              <a:defRPr sz="4650" b="0">
                <a:solidFill>
                  <a:srgbClr val="B94F2E"/>
                </a:solidFill>
                <a:latin typeface="DejaVu Serif"/>
                <a:ea typeface="DejaVu Serif"/>
                <a:cs typeface="DejaVu Serif"/>
              </a:defRPr>
            </a:lvl8pPr>
            <a:lvl9pPr>
              <a:defRPr sz="4650" b="0">
                <a:solidFill>
                  <a:srgbClr val="B94F2E"/>
                </a:solidFill>
                <a:latin typeface="DejaVu Serif"/>
                <a:ea typeface="DejaVu Serif"/>
                <a:cs typeface="DejaVu Serif"/>
              </a:defRPr>
            </a:lvl9pPr>
          </a:lstStyle>
          <a:p xmlns:a="http://schemas.openxmlformats.org/drawingml/2006/main">
            <a:pPr>
              <a:defRPr sz="4650" b="0">
                <a:solidFill>
                  <a:srgbClr val="B94F2E"/>
                </a:solidFill>
                <a:latin typeface="DejaVu Serif"/>
                <a:ea typeface="DejaVu Serif"/>
                <a:cs typeface="DejaVu Serif"/>
              </a:defRPr>
            </a:pPr>
            <a:r>
              <a:rPr sz="4650" b="0">
                <a:solidFill>
                  <a:srgbClr val="B94F2E"/>
                </a:solidFill>
                <a:latin typeface="DejaVu Serif"/>
                <a:ea typeface="DejaVu Serif"/>
                <a:cs typeface="DejaVu Serif"/>
              </a:rPr>
              <a:t>Oklahoma</a:t>
            </a:r>
          </a:p>
        </p:txBody>
      </p:sp>
      <p:sp>
        <p:nvSpPr>
          <p:cNvPr id="3" name="text-2">
            <a:extLst xmlns:a="http://schemas.openxmlformats.org/drawingml/2006/main">
              <a:ext uri="{FF2B5EF4-FFF2-40B4-BE49-F238E27FC236}">
                <a16:creationId xmlns:a16="http://schemas.microsoft.com/office/drawing/2014/main" id="{959138B4-0464-4E43-8A7E-3B876E495A55}"/>
              </a:ext>
            </a:extLst>
          </p:cNvPr>
          <p:cNvSpPr>
            <a:spLocks xmlns:a="http://schemas.openxmlformats.org/drawingml/2006/main" noGrp="1"/>
          </p:cNvSpPr>
          <p:nvPr/>
        </p:nvSpPr>
        <p:spPr>
          <a:xfrm xmlns:a="http://schemas.openxmlformats.org/drawingml/2006/main">
            <a:off x="619125" y="1571625"/>
            <a:ext cx="10668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925" b="0">
                <a:solidFill>
                  <a:srgbClr val="38243B"/>
                </a:solidFill>
                <a:latin typeface="DejaVu Serif"/>
                <a:ea typeface="DejaVu Serif"/>
                <a:cs typeface="DejaVu Serif"/>
              </a:defRPr>
            </a:defPPr>
            <a:lvl1pPr>
              <a:defRPr sz="2925" b="0">
                <a:solidFill>
                  <a:srgbClr val="38243B"/>
                </a:solidFill>
                <a:latin typeface="DejaVu Serif"/>
                <a:ea typeface="DejaVu Serif"/>
                <a:cs typeface="DejaVu Serif"/>
              </a:defRPr>
            </a:lvl1pPr>
            <a:lvl2pPr>
              <a:defRPr sz="2925" b="0">
                <a:solidFill>
                  <a:srgbClr val="38243B"/>
                </a:solidFill>
                <a:latin typeface="DejaVu Serif"/>
                <a:ea typeface="DejaVu Serif"/>
                <a:cs typeface="DejaVu Serif"/>
              </a:defRPr>
            </a:lvl2pPr>
            <a:lvl3pPr>
              <a:defRPr sz="2925" b="0">
                <a:solidFill>
                  <a:srgbClr val="38243B"/>
                </a:solidFill>
                <a:latin typeface="DejaVu Serif"/>
                <a:ea typeface="DejaVu Serif"/>
                <a:cs typeface="DejaVu Serif"/>
              </a:defRPr>
            </a:lvl3pPr>
            <a:lvl4pPr>
              <a:defRPr sz="2925" b="0">
                <a:solidFill>
                  <a:srgbClr val="38243B"/>
                </a:solidFill>
                <a:latin typeface="DejaVu Serif"/>
                <a:ea typeface="DejaVu Serif"/>
                <a:cs typeface="DejaVu Serif"/>
              </a:defRPr>
            </a:lvl4pPr>
            <a:lvl5pPr>
              <a:defRPr sz="2925" b="0">
                <a:solidFill>
                  <a:srgbClr val="38243B"/>
                </a:solidFill>
                <a:latin typeface="DejaVu Serif"/>
                <a:ea typeface="DejaVu Serif"/>
                <a:cs typeface="DejaVu Serif"/>
              </a:defRPr>
            </a:lvl5pPr>
            <a:lvl6pPr>
              <a:defRPr sz="2925" b="0">
                <a:solidFill>
                  <a:srgbClr val="38243B"/>
                </a:solidFill>
                <a:latin typeface="DejaVu Serif"/>
                <a:ea typeface="DejaVu Serif"/>
                <a:cs typeface="DejaVu Serif"/>
              </a:defRPr>
            </a:lvl6pPr>
            <a:lvl7pPr>
              <a:defRPr sz="2925" b="0">
                <a:solidFill>
                  <a:srgbClr val="38243B"/>
                </a:solidFill>
                <a:latin typeface="DejaVu Serif"/>
                <a:ea typeface="DejaVu Serif"/>
                <a:cs typeface="DejaVu Serif"/>
              </a:defRPr>
            </a:lvl7pPr>
            <a:lvl8pPr>
              <a:defRPr sz="2925" b="0">
                <a:solidFill>
                  <a:srgbClr val="38243B"/>
                </a:solidFill>
                <a:latin typeface="DejaVu Serif"/>
                <a:ea typeface="DejaVu Serif"/>
                <a:cs typeface="DejaVu Serif"/>
              </a:defRPr>
            </a:lvl8pPr>
            <a:lvl9pPr>
              <a:defRPr sz="2925" b="0">
                <a:solidFill>
                  <a:srgbClr val="38243B"/>
                </a:solidFill>
                <a:latin typeface="DejaVu Serif"/>
                <a:ea typeface="DejaVu Serif"/>
                <a:cs typeface="DejaVu Serif"/>
              </a:defRPr>
            </a:lvl9pPr>
          </a:lstStyle>
          <a:p xmlns:a="http://schemas.openxmlformats.org/drawingml/2006/main">
            <a:pPr>
              <a:defRPr sz="2925" b="0">
                <a:solidFill>
                  <a:srgbClr val="38243B"/>
                </a:solidFill>
                <a:latin typeface="DejaVu Serif"/>
                <a:ea typeface="DejaVu Serif"/>
                <a:cs typeface="DejaVu Serif"/>
              </a:defRPr>
            </a:pPr>
            <a:r>
              <a:rPr sz="2925" b="0">
                <a:solidFill>
                  <a:srgbClr val="38243B"/>
                </a:solidFill>
                <a:latin typeface="DejaVu Serif"/>
                <a:ea typeface="DejaVu Serif"/>
                <a:cs typeface="DejaVu Serif"/>
              </a:rPr>
              <a:t>Fulnecky and the grading dispute</a:t>
            </a:r>
          </a:p>
        </p:txBody>
      </p:sp>
      <p:sp>
        <p:nvSpPr>
          <p:cNvPr id="4" name="text-3">
            <a:extLst xmlns:a="http://schemas.openxmlformats.org/drawingml/2006/main">
              <a:ext uri="{FF2B5EF4-FFF2-40B4-BE49-F238E27FC236}">
                <a16:creationId xmlns:a16="http://schemas.microsoft.com/office/drawing/2014/main" id="{9633DBE2-E777-4E83-BF34-50E365AAE1B9}"/>
              </a:ext>
            </a:extLst>
          </p:cNvPr>
          <p:cNvSpPr>
            <a:spLocks xmlns:a="http://schemas.openxmlformats.org/drawingml/2006/main" noGrp="1"/>
          </p:cNvSpPr>
          <p:nvPr/>
        </p:nvSpPr>
        <p:spPr>
          <a:xfrm xmlns:a="http://schemas.openxmlformats.org/drawingml/2006/main">
            <a:off x="619125" y="2714625"/>
            <a:ext cx="1047750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550" b="0">
                <a:solidFill>
                  <a:srgbClr val="38243B"/>
                </a:solidFill>
                <a:latin typeface="DejaVu Sans"/>
                <a:ea typeface="DejaVu Sans"/>
                <a:cs typeface="DejaVu Sans"/>
              </a:defRPr>
            </a:defPPr>
            <a:lvl1pPr>
              <a:defRPr sz="2550" b="0">
                <a:solidFill>
                  <a:srgbClr val="38243B"/>
                </a:solidFill>
                <a:latin typeface="DejaVu Sans"/>
                <a:ea typeface="DejaVu Sans"/>
                <a:cs typeface="DejaVu Sans"/>
              </a:defRPr>
            </a:lvl1pPr>
            <a:lvl2pPr>
              <a:defRPr sz="2550" b="0">
                <a:solidFill>
                  <a:srgbClr val="38243B"/>
                </a:solidFill>
                <a:latin typeface="DejaVu Sans"/>
                <a:ea typeface="DejaVu Sans"/>
                <a:cs typeface="DejaVu Sans"/>
              </a:defRPr>
            </a:lvl2pPr>
            <a:lvl3pPr>
              <a:defRPr sz="2550" b="0">
                <a:solidFill>
                  <a:srgbClr val="38243B"/>
                </a:solidFill>
                <a:latin typeface="DejaVu Sans"/>
                <a:ea typeface="DejaVu Sans"/>
                <a:cs typeface="DejaVu Sans"/>
              </a:defRPr>
            </a:lvl3pPr>
            <a:lvl4pPr>
              <a:defRPr sz="2550" b="0">
                <a:solidFill>
                  <a:srgbClr val="38243B"/>
                </a:solidFill>
                <a:latin typeface="DejaVu Sans"/>
                <a:ea typeface="DejaVu Sans"/>
                <a:cs typeface="DejaVu Sans"/>
              </a:defRPr>
            </a:lvl4pPr>
            <a:lvl5pPr>
              <a:defRPr sz="2550" b="0">
                <a:solidFill>
                  <a:srgbClr val="38243B"/>
                </a:solidFill>
                <a:latin typeface="DejaVu Sans"/>
                <a:ea typeface="DejaVu Sans"/>
                <a:cs typeface="DejaVu Sans"/>
              </a:defRPr>
            </a:lvl5pPr>
            <a:lvl6pPr>
              <a:defRPr sz="2550" b="0">
                <a:solidFill>
                  <a:srgbClr val="38243B"/>
                </a:solidFill>
                <a:latin typeface="DejaVu Sans"/>
                <a:ea typeface="DejaVu Sans"/>
                <a:cs typeface="DejaVu Sans"/>
              </a:defRPr>
            </a:lvl6pPr>
            <a:lvl7pPr>
              <a:defRPr sz="2550" b="0">
                <a:solidFill>
                  <a:srgbClr val="38243B"/>
                </a:solidFill>
                <a:latin typeface="DejaVu Sans"/>
                <a:ea typeface="DejaVu Sans"/>
                <a:cs typeface="DejaVu Sans"/>
              </a:defRPr>
            </a:lvl7pPr>
            <a:lvl8pPr>
              <a:defRPr sz="2550" b="0">
                <a:solidFill>
                  <a:srgbClr val="38243B"/>
                </a:solidFill>
                <a:latin typeface="DejaVu Sans"/>
                <a:ea typeface="DejaVu Sans"/>
                <a:cs typeface="DejaVu Sans"/>
              </a:defRPr>
            </a:lvl8pPr>
            <a:lvl9pPr>
              <a:defRPr sz="2550" b="0">
                <a:solidFill>
                  <a:srgbClr val="38243B"/>
                </a:solidFill>
                <a:latin typeface="DejaVu Sans"/>
                <a:ea typeface="DejaVu Sans"/>
                <a:cs typeface="DejaVu Sans"/>
              </a:defRPr>
            </a:lvl9pPr>
          </a:lstStyle>
          <a:p xmlns:a="http://schemas.openxmlformats.org/drawingml/2006/main">
            <a:pPr>
              <a:defRPr sz="2550" b="0">
                <a:solidFill>
                  <a:srgbClr val="38243B"/>
                </a:solidFill>
                <a:latin typeface="DejaVu Sans"/>
                <a:ea typeface="DejaVu Sans"/>
                <a:cs typeface="DejaVu Sans"/>
              </a:defRPr>
            </a:pPr>
            <a:r>
              <a:rPr sz="2550" b="0">
                <a:solidFill>
                  <a:srgbClr val="38243B"/>
                </a:solidFill>
                <a:latin typeface="DejaVu Sans"/>
                <a:ea typeface="DejaVu Sans"/>
                <a:cs typeface="DejaVu Sans"/>
              </a:rPr>
              <a:t>A psychology student received zero on a reaction paper that used religious arguments about gender.</a:t>
            </a:r>
          </a:p>
        </p:txBody>
      </p:sp>
      <p:sp>
        <p:nvSpPr>
          <p:cNvPr id="5" name="text-4">
            <a:extLst xmlns:a="http://schemas.openxmlformats.org/drawingml/2006/main">
              <a:ext uri="{FF2B5EF4-FFF2-40B4-BE49-F238E27FC236}">
                <a16:creationId xmlns:a16="http://schemas.microsoft.com/office/drawing/2014/main" id="{83641BE6-EF4C-4563-99E2-BA37D5CB1166}"/>
              </a:ext>
            </a:extLst>
          </p:cNvPr>
          <p:cNvSpPr>
            <a:spLocks xmlns:a="http://schemas.openxmlformats.org/drawingml/2006/main" noGrp="1"/>
          </p:cNvSpPr>
          <p:nvPr/>
        </p:nvSpPr>
        <p:spPr>
          <a:xfrm xmlns:a="http://schemas.openxmlformats.org/drawingml/2006/main">
            <a:off x="619125" y="4429125"/>
            <a:ext cx="1047750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550" b="0">
                <a:solidFill>
                  <a:srgbClr val="38243B"/>
                </a:solidFill>
                <a:latin typeface="DejaVu Sans"/>
                <a:ea typeface="DejaVu Sans"/>
                <a:cs typeface="DejaVu Sans"/>
              </a:defRPr>
            </a:defPPr>
            <a:lvl1pPr>
              <a:defRPr sz="2550" b="0">
                <a:solidFill>
                  <a:srgbClr val="38243B"/>
                </a:solidFill>
                <a:latin typeface="DejaVu Sans"/>
                <a:ea typeface="DejaVu Sans"/>
                <a:cs typeface="DejaVu Sans"/>
              </a:defRPr>
            </a:lvl1pPr>
            <a:lvl2pPr>
              <a:defRPr sz="2550" b="0">
                <a:solidFill>
                  <a:srgbClr val="38243B"/>
                </a:solidFill>
                <a:latin typeface="DejaVu Sans"/>
                <a:ea typeface="DejaVu Sans"/>
                <a:cs typeface="DejaVu Sans"/>
              </a:defRPr>
            </a:lvl2pPr>
            <a:lvl3pPr>
              <a:defRPr sz="2550" b="0">
                <a:solidFill>
                  <a:srgbClr val="38243B"/>
                </a:solidFill>
                <a:latin typeface="DejaVu Sans"/>
                <a:ea typeface="DejaVu Sans"/>
                <a:cs typeface="DejaVu Sans"/>
              </a:defRPr>
            </a:lvl3pPr>
            <a:lvl4pPr>
              <a:defRPr sz="2550" b="0">
                <a:solidFill>
                  <a:srgbClr val="38243B"/>
                </a:solidFill>
                <a:latin typeface="DejaVu Sans"/>
                <a:ea typeface="DejaVu Sans"/>
                <a:cs typeface="DejaVu Sans"/>
              </a:defRPr>
            </a:lvl4pPr>
            <a:lvl5pPr>
              <a:defRPr sz="2550" b="0">
                <a:solidFill>
                  <a:srgbClr val="38243B"/>
                </a:solidFill>
                <a:latin typeface="DejaVu Sans"/>
                <a:ea typeface="DejaVu Sans"/>
                <a:cs typeface="DejaVu Sans"/>
              </a:defRPr>
            </a:lvl5pPr>
            <a:lvl6pPr>
              <a:defRPr sz="2550" b="0">
                <a:solidFill>
                  <a:srgbClr val="38243B"/>
                </a:solidFill>
                <a:latin typeface="DejaVu Sans"/>
                <a:ea typeface="DejaVu Sans"/>
                <a:cs typeface="DejaVu Sans"/>
              </a:defRPr>
            </a:lvl6pPr>
            <a:lvl7pPr>
              <a:defRPr sz="2550" b="0">
                <a:solidFill>
                  <a:srgbClr val="38243B"/>
                </a:solidFill>
                <a:latin typeface="DejaVu Sans"/>
                <a:ea typeface="DejaVu Sans"/>
                <a:cs typeface="DejaVu Sans"/>
              </a:defRPr>
            </a:lvl7pPr>
            <a:lvl8pPr>
              <a:defRPr sz="2550" b="0">
                <a:solidFill>
                  <a:srgbClr val="38243B"/>
                </a:solidFill>
                <a:latin typeface="DejaVu Sans"/>
                <a:ea typeface="DejaVu Sans"/>
                <a:cs typeface="DejaVu Sans"/>
              </a:defRPr>
            </a:lvl8pPr>
            <a:lvl9pPr>
              <a:defRPr sz="2550" b="0">
                <a:solidFill>
                  <a:srgbClr val="38243B"/>
                </a:solidFill>
                <a:latin typeface="DejaVu Sans"/>
                <a:ea typeface="DejaVu Sans"/>
                <a:cs typeface="DejaVu Sans"/>
              </a:defRPr>
            </a:lvl9pPr>
          </a:lstStyle>
          <a:p xmlns:a="http://schemas.openxmlformats.org/drawingml/2006/main">
            <a:pPr>
              <a:defRPr sz="2550" b="0">
                <a:solidFill>
                  <a:srgbClr val="38243B"/>
                </a:solidFill>
                <a:latin typeface="DejaVu Sans"/>
                <a:ea typeface="DejaVu Sans"/>
                <a:cs typeface="DejaVu Sans"/>
              </a:defRPr>
            </a:pPr>
            <a:r>
              <a:rPr sz="2550" b="0">
                <a:solidFill>
                  <a:srgbClr val="38243B"/>
                </a:solidFill>
                <a:latin typeface="DejaVu Sans"/>
                <a:ea typeface="DejaVu Sans"/>
                <a:cs typeface="DejaVu Sans"/>
              </a:rPr>
              <a:t>The student alleged religious discrimination.</a:t>
            </a:r>
          </a:p>
          <a:p xmlns:a="http://schemas.openxmlformats.org/drawingml/2006/main">
            <a:pPr>
              <a:defRPr sz="2550" b="0">
                <a:solidFill>
                  <a:srgbClr val="38243B"/>
                </a:solidFill>
                <a:latin typeface="DejaVu Sans"/>
                <a:ea typeface="DejaVu Sans"/>
                <a:cs typeface="DejaVu Sans"/>
              </a:defRPr>
            </a:pPr>
            <a:r>
              <a:rPr sz="2550" b="0">
                <a:solidFill>
                  <a:srgbClr val="38243B"/>
                </a:solidFill>
                <a:latin typeface="DejaVu Sans"/>
                <a:ea typeface="DejaVu Sans"/>
                <a:cs typeface="DejaVu Sans"/>
              </a:rPr>
              <a:t>The instructor said the paper failed the assignment criteria.</a:t>
            </a:r>
          </a:p>
        </p:txBody>
      </p:sp>
      <p:sp>
        <p:nvSpPr>
          <p:cNvPr id="6" name="text-5">
            <a:extLst xmlns:a="http://schemas.openxmlformats.org/drawingml/2006/main">
              <a:ext uri="{FF2B5EF4-FFF2-40B4-BE49-F238E27FC236}">
                <a16:creationId xmlns:a16="http://schemas.microsoft.com/office/drawing/2014/main" id="{4A53C039-186A-4B21-9516-BB249ED98C9C}"/>
              </a:ext>
            </a:extLst>
          </p:cNvPr>
          <p:cNvSpPr>
            <a:spLocks xmlns:a="http://schemas.openxmlformats.org/drawingml/2006/main" noGrp="1"/>
          </p:cNvSpPr>
          <p:nvPr/>
        </p:nvSpPr>
        <p:spPr>
          <a:xfrm xmlns:a="http://schemas.openxmlformats.org/drawingml/2006/main">
            <a:off x="619125" y="6029325"/>
            <a:ext cx="10382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6B5868"/>
                </a:solidFill>
                <a:latin typeface="DejaVu Sans"/>
                <a:ea typeface="DejaVu Sans"/>
                <a:cs typeface="DejaVu Sans"/>
              </a:defRPr>
            </a:defPPr>
            <a:lvl1pPr>
              <a:defRPr sz="1125" b="0">
                <a:solidFill>
                  <a:srgbClr val="6B5868"/>
                </a:solidFill>
                <a:latin typeface="DejaVu Sans"/>
                <a:ea typeface="DejaVu Sans"/>
                <a:cs typeface="DejaVu Sans"/>
              </a:defRPr>
            </a:lvl1pPr>
            <a:lvl2pPr>
              <a:defRPr sz="1125" b="0">
                <a:solidFill>
                  <a:srgbClr val="6B5868"/>
                </a:solidFill>
                <a:latin typeface="DejaVu Sans"/>
                <a:ea typeface="DejaVu Sans"/>
                <a:cs typeface="DejaVu Sans"/>
              </a:defRPr>
            </a:lvl2pPr>
            <a:lvl3pPr>
              <a:defRPr sz="1125" b="0">
                <a:solidFill>
                  <a:srgbClr val="6B5868"/>
                </a:solidFill>
                <a:latin typeface="DejaVu Sans"/>
                <a:ea typeface="DejaVu Sans"/>
                <a:cs typeface="DejaVu Sans"/>
              </a:defRPr>
            </a:lvl3pPr>
            <a:lvl4pPr>
              <a:defRPr sz="1125" b="0">
                <a:solidFill>
                  <a:srgbClr val="6B5868"/>
                </a:solidFill>
                <a:latin typeface="DejaVu Sans"/>
                <a:ea typeface="DejaVu Sans"/>
                <a:cs typeface="DejaVu Sans"/>
              </a:defRPr>
            </a:lvl4pPr>
            <a:lvl5pPr>
              <a:defRPr sz="1125" b="0">
                <a:solidFill>
                  <a:srgbClr val="6B5868"/>
                </a:solidFill>
                <a:latin typeface="DejaVu Sans"/>
                <a:ea typeface="DejaVu Sans"/>
                <a:cs typeface="DejaVu Sans"/>
              </a:defRPr>
            </a:lvl5pPr>
            <a:lvl6pPr>
              <a:defRPr sz="1125" b="0">
                <a:solidFill>
                  <a:srgbClr val="6B5868"/>
                </a:solidFill>
                <a:latin typeface="DejaVu Sans"/>
                <a:ea typeface="DejaVu Sans"/>
                <a:cs typeface="DejaVu Sans"/>
              </a:defRPr>
            </a:lvl6pPr>
            <a:lvl7pPr>
              <a:defRPr sz="1125" b="0">
                <a:solidFill>
                  <a:srgbClr val="6B5868"/>
                </a:solidFill>
                <a:latin typeface="DejaVu Sans"/>
                <a:ea typeface="DejaVu Sans"/>
                <a:cs typeface="DejaVu Sans"/>
              </a:defRPr>
            </a:lvl7pPr>
            <a:lvl8pPr>
              <a:defRPr sz="1125" b="0">
                <a:solidFill>
                  <a:srgbClr val="6B5868"/>
                </a:solidFill>
                <a:latin typeface="DejaVu Sans"/>
                <a:ea typeface="DejaVu Sans"/>
                <a:cs typeface="DejaVu Sans"/>
              </a:defRPr>
            </a:lvl8pPr>
            <a:lvl9pPr>
              <a:defRPr sz="1125" b="0">
                <a:solidFill>
                  <a:srgbClr val="6B5868"/>
                </a:solidFill>
                <a:latin typeface="DejaVu Sans"/>
                <a:ea typeface="DejaVu Sans"/>
                <a:cs typeface="DejaVu Sans"/>
              </a:defRPr>
            </a:lvl9pPr>
          </a:lstStyle>
          <a:p xmlns:a="http://schemas.openxmlformats.org/drawingml/2006/main">
            <a:pPr>
              <a:defRPr sz="1125" b="0">
                <a:solidFill>
                  <a:srgbClr val="6B5868"/>
                </a:solidFill>
                <a:latin typeface="DejaVu Sans"/>
                <a:ea typeface="DejaVu Sans"/>
                <a:cs typeface="DejaVu Sans"/>
              </a:defRPr>
            </a:pPr>
            <a:r>
              <a:rPr sz="1125" b="0">
                <a:solidFill>
                  <a:srgbClr val="6B5868"/>
                </a:solidFill>
                <a:latin typeface="DejaVu Sans"/>
                <a:ea typeface="DejaVu Sans"/>
                <a:cs typeface="DejaVu Sans"/>
              </a:rPr>
              <a:t>November–December 2025 · University of Oklahoma</a:t>
            </a:r>
          </a:p>
        </p:txBody>
      </p:sp>
    </p:spTree>
    <p:extLst>
      <p:ext uri="{BB962C8B-B14F-4D97-AF65-F5344CB8AC3E}">
        <p14:creationId xmlns:p14="http://schemas.microsoft.com/office/powerpoint/2010/main" val="872585265"/>
      </p:ext>
    </p:extLst>
  </p:cSld>
</p:sld>
</file>

<file path=ppt/slides/slide19.xml><?xml version="1.0" encoding="utf-8"?>
<p:sld xmlns:p="http://schemas.openxmlformats.org/presentationml/2006/main">
  <p:cSld>
    <p:bg>
      <p:bgPr>
        <a:solidFill xmlns:a="http://schemas.openxmlformats.org/drawingml/2006/main">
          <a:srgbClr val="38243B"/>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F3CB5658-66AC-4EF7-8F12-C9D264CBFB3F}"/>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E7B9B5"/>
                </a:solidFill>
                <a:latin typeface="DejaVu Sans"/>
                <a:ea typeface="DejaVu Sans"/>
                <a:cs typeface="DejaVu Sans"/>
              </a:defRPr>
            </a:defPPr>
            <a:lvl1pPr>
              <a:defRPr sz="1200" b="0">
                <a:solidFill>
                  <a:srgbClr val="E7B9B5"/>
                </a:solidFill>
                <a:latin typeface="DejaVu Sans"/>
                <a:ea typeface="DejaVu Sans"/>
                <a:cs typeface="DejaVu Sans"/>
              </a:defRPr>
            </a:lvl1pPr>
            <a:lvl2pPr>
              <a:defRPr sz="1200" b="0">
                <a:solidFill>
                  <a:srgbClr val="E7B9B5"/>
                </a:solidFill>
                <a:latin typeface="DejaVu Sans"/>
                <a:ea typeface="DejaVu Sans"/>
                <a:cs typeface="DejaVu Sans"/>
              </a:defRPr>
            </a:lvl2pPr>
            <a:lvl3pPr>
              <a:defRPr sz="1200" b="0">
                <a:solidFill>
                  <a:srgbClr val="E7B9B5"/>
                </a:solidFill>
                <a:latin typeface="DejaVu Sans"/>
                <a:ea typeface="DejaVu Sans"/>
                <a:cs typeface="DejaVu Sans"/>
              </a:defRPr>
            </a:lvl3pPr>
            <a:lvl4pPr>
              <a:defRPr sz="1200" b="0">
                <a:solidFill>
                  <a:srgbClr val="E7B9B5"/>
                </a:solidFill>
                <a:latin typeface="DejaVu Sans"/>
                <a:ea typeface="DejaVu Sans"/>
                <a:cs typeface="DejaVu Sans"/>
              </a:defRPr>
            </a:lvl4pPr>
            <a:lvl5pPr>
              <a:defRPr sz="1200" b="0">
                <a:solidFill>
                  <a:srgbClr val="E7B9B5"/>
                </a:solidFill>
                <a:latin typeface="DejaVu Sans"/>
                <a:ea typeface="DejaVu Sans"/>
                <a:cs typeface="DejaVu Sans"/>
              </a:defRPr>
            </a:lvl5pPr>
            <a:lvl6pPr>
              <a:defRPr sz="1200" b="0">
                <a:solidFill>
                  <a:srgbClr val="E7B9B5"/>
                </a:solidFill>
                <a:latin typeface="DejaVu Sans"/>
                <a:ea typeface="DejaVu Sans"/>
                <a:cs typeface="DejaVu Sans"/>
              </a:defRPr>
            </a:lvl6pPr>
            <a:lvl7pPr>
              <a:defRPr sz="1200" b="0">
                <a:solidFill>
                  <a:srgbClr val="E7B9B5"/>
                </a:solidFill>
                <a:latin typeface="DejaVu Sans"/>
                <a:ea typeface="DejaVu Sans"/>
                <a:cs typeface="DejaVu Sans"/>
              </a:defRPr>
            </a:lvl7pPr>
            <a:lvl8pPr>
              <a:defRPr sz="1200" b="0">
                <a:solidFill>
                  <a:srgbClr val="E7B9B5"/>
                </a:solidFill>
                <a:latin typeface="DejaVu Sans"/>
                <a:ea typeface="DejaVu Sans"/>
                <a:cs typeface="DejaVu Sans"/>
              </a:defRPr>
            </a:lvl8pPr>
            <a:lvl9pPr>
              <a:defRPr sz="1200" b="0">
                <a:solidFill>
                  <a:srgbClr val="E7B9B5"/>
                </a:solidFill>
                <a:latin typeface="DejaVu Sans"/>
                <a:ea typeface="DejaVu Sans"/>
                <a:cs typeface="DejaVu Sans"/>
              </a:defRPr>
            </a:lvl9pPr>
          </a:lstStyle>
          <a:p xmlns:a="http://schemas.openxmlformats.org/drawingml/2006/main">
            <a:pPr>
              <a:defRPr sz="1200" b="0">
                <a:solidFill>
                  <a:srgbClr val="E7B9B5"/>
                </a:solidFill>
                <a:latin typeface="DejaVu Sans"/>
                <a:ea typeface="DejaVu Sans"/>
                <a:cs typeface="DejaVu Sans"/>
              </a:defRPr>
            </a:pPr>
            <a:r>
              <a:rPr sz="1200" b="0">
                <a:solidFill>
                  <a:srgbClr val="E7B9B5"/>
                </a:solidFill>
                <a:latin typeface="DejaVu Sans"/>
                <a:ea typeface="DejaVu Sans"/>
                <a:cs typeface="DejaVu Sans"/>
              </a:rPr>
              <a:t>19</a:t>
            </a:r>
          </a:p>
        </p:txBody>
      </p:sp>
      <p:sp>
        <p:nvSpPr>
          <p:cNvPr id="2" name="text-1">
            <a:extLst xmlns:a="http://schemas.openxmlformats.org/drawingml/2006/main">
              <a:ext uri="{FF2B5EF4-FFF2-40B4-BE49-F238E27FC236}">
                <a16:creationId xmlns:a16="http://schemas.microsoft.com/office/drawing/2014/main" id="{75CB0EC2-CFB8-4E4F-BA1C-19B1331C87C8}"/>
              </a:ext>
            </a:extLst>
          </p:cNvPr>
          <p:cNvSpPr>
            <a:spLocks xmlns:a="http://schemas.openxmlformats.org/drawingml/2006/main" noGrp="1"/>
          </p:cNvSpPr>
          <p:nvPr/>
        </p:nvSpPr>
        <p:spPr>
          <a:xfrm xmlns:a="http://schemas.openxmlformats.org/drawingml/2006/main">
            <a:off x="619125" y="619125"/>
            <a:ext cx="1057275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600" b="0">
                <a:solidFill>
                  <a:srgbClr val="F6F0E5"/>
                </a:solidFill>
                <a:latin typeface="DejaVu Serif"/>
                <a:ea typeface="DejaVu Serif"/>
                <a:cs typeface="DejaVu Serif"/>
              </a:defRPr>
            </a:defPPr>
            <a:lvl1pPr>
              <a:defRPr sz="3600" b="0">
                <a:solidFill>
                  <a:srgbClr val="F6F0E5"/>
                </a:solidFill>
                <a:latin typeface="DejaVu Serif"/>
                <a:ea typeface="DejaVu Serif"/>
                <a:cs typeface="DejaVu Serif"/>
              </a:defRPr>
            </a:lvl1pPr>
            <a:lvl2pPr>
              <a:defRPr sz="3600" b="0">
                <a:solidFill>
                  <a:srgbClr val="F6F0E5"/>
                </a:solidFill>
                <a:latin typeface="DejaVu Serif"/>
                <a:ea typeface="DejaVu Serif"/>
                <a:cs typeface="DejaVu Serif"/>
              </a:defRPr>
            </a:lvl2pPr>
            <a:lvl3pPr>
              <a:defRPr sz="3600" b="0">
                <a:solidFill>
                  <a:srgbClr val="F6F0E5"/>
                </a:solidFill>
                <a:latin typeface="DejaVu Serif"/>
                <a:ea typeface="DejaVu Serif"/>
                <a:cs typeface="DejaVu Serif"/>
              </a:defRPr>
            </a:lvl3pPr>
            <a:lvl4pPr>
              <a:defRPr sz="3600" b="0">
                <a:solidFill>
                  <a:srgbClr val="F6F0E5"/>
                </a:solidFill>
                <a:latin typeface="DejaVu Serif"/>
                <a:ea typeface="DejaVu Serif"/>
                <a:cs typeface="DejaVu Serif"/>
              </a:defRPr>
            </a:lvl4pPr>
            <a:lvl5pPr>
              <a:defRPr sz="3600" b="0">
                <a:solidFill>
                  <a:srgbClr val="F6F0E5"/>
                </a:solidFill>
                <a:latin typeface="DejaVu Serif"/>
                <a:ea typeface="DejaVu Serif"/>
                <a:cs typeface="DejaVu Serif"/>
              </a:defRPr>
            </a:lvl5pPr>
            <a:lvl6pPr>
              <a:defRPr sz="3600" b="0">
                <a:solidFill>
                  <a:srgbClr val="F6F0E5"/>
                </a:solidFill>
                <a:latin typeface="DejaVu Serif"/>
                <a:ea typeface="DejaVu Serif"/>
                <a:cs typeface="DejaVu Serif"/>
              </a:defRPr>
            </a:lvl6pPr>
            <a:lvl7pPr>
              <a:defRPr sz="3600" b="0">
                <a:solidFill>
                  <a:srgbClr val="F6F0E5"/>
                </a:solidFill>
                <a:latin typeface="DejaVu Serif"/>
                <a:ea typeface="DejaVu Serif"/>
                <a:cs typeface="DejaVu Serif"/>
              </a:defRPr>
            </a:lvl7pPr>
            <a:lvl8pPr>
              <a:defRPr sz="3600" b="0">
                <a:solidFill>
                  <a:srgbClr val="F6F0E5"/>
                </a:solidFill>
                <a:latin typeface="DejaVu Serif"/>
                <a:ea typeface="DejaVu Serif"/>
                <a:cs typeface="DejaVu Serif"/>
              </a:defRPr>
            </a:lvl8pPr>
            <a:lvl9pPr>
              <a:defRPr sz="3600" b="0">
                <a:solidFill>
                  <a:srgbClr val="F6F0E5"/>
                </a:solidFill>
                <a:latin typeface="DejaVu Serif"/>
                <a:ea typeface="DejaVu Serif"/>
                <a:cs typeface="DejaVu Serif"/>
              </a:defRPr>
            </a:lvl9pPr>
          </a:lstStyle>
          <a:p xmlns:a="http://schemas.openxmlformats.org/drawingml/2006/main">
            <a:pPr>
              <a:defRPr sz="3600" b="0">
                <a:solidFill>
                  <a:srgbClr val="F6F0E5"/>
                </a:solidFill>
                <a:latin typeface="DejaVu Serif"/>
                <a:ea typeface="DejaVu Serif"/>
                <a:cs typeface="DejaVu Serif"/>
              </a:defRPr>
            </a:pPr>
            <a:r>
              <a:rPr sz="3600" b="0">
                <a:solidFill>
                  <a:srgbClr val="F6F0E5"/>
                </a:solidFill>
                <a:latin typeface="DejaVu Serif"/>
                <a:ea typeface="DejaVu Serif"/>
                <a:cs typeface="DejaVu Serif"/>
              </a:rPr>
              <a:t>The institutional response</a:t>
            </a:r>
          </a:p>
        </p:txBody>
      </p:sp>
      <p:sp>
        <p:nvSpPr>
          <p:cNvPr id="3" name="text-2">
            <a:extLst xmlns:a="http://schemas.openxmlformats.org/drawingml/2006/main">
              <a:ext uri="{FF2B5EF4-FFF2-40B4-BE49-F238E27FC236}">
                <a16:creationId xmlns:a16="http://schemas.microsoft.com/office/drawing/2014/main" id="{E786CFBB-7FA4-4BBE-93A8-278E007D24C0}"/>
              </a:ext>
            </a:extLst>
          </p:cNvPr>
          <p:cNvSpPr>
            <a:spLocks xmlns:a="http://schemas.openxmlformats.org/drawingml/2006/main" noGrp="1"/>
          </p:cNvSpPr>
          <p:nvPr/>
        </p:nvSpPr>
        <p:spPr>
          <a:xfrm xmlns:a="http://schemas.openxmlformats.org/drawingml/2006/main">
            <a:off x="619125" y="2047875"/>
            <a:ext cx="1047750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925" b="0">
                <a:solidFill>
                  <a:srgbClr val="F6F0E5"/>
                </a:solidFill>
                <a:latin typeface="DejaVu Sans"/>
                <a:ea typeface="DejaVu Sans"/>
                <a:cs typeface="DejaVu Sans"/>
              </a:defRPr>
            </a:defPPr>
            <a:lvl1pPr>
              <a:defRPr sz="2925" b="0">
                <a:solidFill>
                  <a:srgbClr val="F6F0E5"/>
                </a:solidFill>
                <a:latin typeface="DejaVu Sans"/>
                <a:ea typeface="DejaVu Sans"/>
                <a:cs typeface="DejaVu Sans"/>
              </a:defRPr>
            </a:lvl1pPr>
            <a:lvl2pPr>
              <a:defRPr sz="2925" b="0">
                <a:solidFill>
                  <a:srgbClr val="F6F0E5"/>
                </a:solidFill>
                <a:latin typeface="DejaVu Sans"/>
                <a:ea typeface="DejaVu Sans"/>
                <a:cs typeface="DejaVu Sans"/>
              </a:defRPr>
            </a:lvl2pPr>
            <a:lvl3pPr>
              <a:defRPr sz="2925" b="0">
                <a:solidFill>
                  <a:srgbClr val="F6F0E5"/>
                </a:solidFill>
                <a:latin typeface="DejaVu Sans"/>
                <a:ea typeface="DejaVu Sans"/>
                <a:cs typeface="DejaVu Sans"/>
              </a:defRPr>
            </a:lvl3pPr>
            <a:lvl4pPr>
              <a:defRPr sz="2925" b="0">
                <a:solidFill>
                  <a:srgbClr val="F6F0E5"/>
                </a:solidFill>
                <a:latin typeface="DejaVu Sans"/>
                <a:ea typeface="DejaVu Sans"/>
                <a:cs typeface="DejaVu Sans"/>
              </a:defRPr>
            </a:lvl4pPr>
            <a:lvl5pPr>
              <a:defRPr sz="2925" b="0">
                <a:solidFill>
                  <a:srgbClr val="F6F0E5"/>
                </a:solidFill>
                <a:latin typeface="DejaVu Sans"/>
                <a:ea typeface="DejaVu Sans"/>
                <a:cs typeface="DejaVu Sans"/>
              </a:defRPr>
            </a:lvl5pPr>
            <a:lvl6pPr>
              <a:defRPr sz="2925" b="0">
                <a:solidFill>
                  <a:srgbClr val="F6F0E5"/>
                </a:solidFill>
                <a:latin typeface="DejaVu Sans"/>
                <a:ea typeface="DejaVu Sans"/>
                <a:cs typeface="DejaVu Sans"/>
              </a:defRPr>
            </a:lvl6pPr>
            <a:lvl7pPr>
              <a:defRPr sz="2925" b="0">
                <a:solidFill>
                  <a:srgbClr val="F6F0E5"/>
                </a:solidFill>
                <a:latin typeface="DejaVu Sans"/>
                <a:ea typeface="DejaVu Sans"/>
                <a:cs typeface="DejaVu Sans"/>
              </a:defRPr>
            </a:lvl7pPr>
            <a:lvl8pPr>
              <a:defRPr sz="2925" b="0">
                <a:solidFill>
                  <a:srgbClr val="F6F0E5"/>
                </a:solidFill>
                <a:latin typeface="DejaVu Sans"/>
                <a:ea typeface="DejaVu Sans"/>
                <a:cs typeface="DejaVu Sans"/>
              </a:defRPr>
            </a:lvl8pPr>
            <a:lvl9pPr>
              <a:defRPr sz="2925" b="0">
                <a:solidFill>
                  <a:srgbClr val="F6F0E5"/>
                </a:solidFill>
                <a:latin typeface="DejaVu Sans"/>
                <a:ea typeface="DejaVu Sans"/>
                <a:cs typeface="DejaVu Sans"/>
              </a:defRPr>
            </a:lvl9pPr>
          </a:lstStyle>
          <a:p xmlns:a="http://schemas.openxmlformats.org/drawingml/2006/main">
            <a:pPr>
              <a:defRPr sz="2925" b="0">
                <a:solidFill>
                  <a:srgbClr val="F6F0E5"/>
                </a:solidFill>
                <a:latin typeface="DejaVu Sans"/>
                <a:ea typeface="DejaVu Sans"/>
                <a:cs typeface="DejaVu Sans"/>
              </a:defRPr>
            </a:pPr>
            <a:r>
              <a:rPr sz="2925" b="0">
                <a:solidFill>
                  <a:srgbClr val="F6F0E5"/>
                </a:solidFill>
                <a:latin typeface="DejaVu Sans"/>
                <a:ea typeface="DejaVu Sans"/>
                <a:cs typeface="DejaVu Sans"/>
              </a:rPr>
              <a:t>OU removed the assignment from</a:t>
            </a:r>
          </a:p>
          <a:p xmlns:a="http://schemas.openxmlformats.org/drawingml/2006/main">
            <a:pPr>
              <a:defRPr sz="2925" b="0">
                <a:solidFill>
                  <a:srgbClr val="F6F0E5"/>
                </a:solidFill>
                <a:latin typeface="DejaVu Sans"/>
                <a:ea typeface="DejaVu Sans"/>
                <a:cs typeface="DejaVu Sans"/>
              </a:defRPr>
            </a:pPr>
            <a:r>
              <a:rPr sz="2925" b="0">
                <a:solidFill>
                  <a:srgbClr val="F6F0E5"/>
                </a:solidFill>
                <a:latin typeface="DejaVu Sans"/>
                <a:ea typeface="DejaVu Sans"/>
                <a:cs typeface="DejaVu Sans"/>
              </a:rPr>
              <a:t>the student’s final grade calculation.</a:t>
            </a:r>
          </a:p>
        </p:txBody>
      </p:sp>
      <p:sp>
        <p:nvSpPr>
          <p:cNvPr id="4" name="text-3">
            <a:extLst xmlns:a="http://schemas.openxmlformats.org/drawingml/2006/main">
              <a:ext uri="{FF2B5EF4-FFF2-40B4-BE49-F238E27FC236}">
                <a16:creationId xmlns:a16="http://schemas.microsoft.com/office/drawing/2014/main" id="{8682FF51-CDFF-40A2-8047-6F6DA522635E}"/>
              </a:ext>
            </a:extLst>
          </p:cNvPr>
          <p:cNvSpPr>
            <a:spLocks xmlns:a="http://schemas.openxmlformats.org/drawingml/2006/main" noGrp="1"/>
          </p:cNvSpPr>
          <p:nvPr/>
        </p:nvSpPr>
        <p:spPr>
          <a:xfrm xmlns:a="http://schemas.openxmlformats.org/drawingml/2006/main">
            <a:off x="619125" y="3762375"/>
            <a:ext cx="10477500" cy="1762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00" b="0">
                <a:solidFill>
                  <a:srgbClr val="E7B9B5"/>
                </a:solidFill>
                <a:latin typeface="DejaVu Sans"/>
                <a:ea typeface="DejaVu Sans"/>
                <a:cs typeface="DejaVu Sans"/>
              </a:defRPr>
            </a:defPPr>
            <a:lvl1pPr>
              <a:defRPr sz="2700" b="0">
                <a:solidFill>
                  <a:srgbClr val="E7B9B5"/>
                </a:solidFill>
                <a:latin typeface="DejaVu Sans"/>
                <a:ea typeface="DejaVu Sans"/>
                <a:cs typeface="DejaVu Sans"/>
              </a:defRPr>
            </a:lvl1pPr>
            <a:lvl2pPr>
              <a:defRPr sz="2700" b="0">
                <a:solidFill>
                  <a:srgbClr val="E7B9B5"/>
                </a:solidFill>
                <a:latin typeface="DejaVu Sans"/>
                <a:ea typeface="DejaVu Sans"/>
                <a:cs typeface="DejaVu Sans"/>
              </a:defRPr>
            </a:lvl2pPr>
            <a:lvl3pPr>
              <a:defRPr sz="2700" b="0">
                <a:solidFill>
                  <a:srgbClr val="E7B9B5"/>
                </a:solidFill>
                <a:latin typeface="DejaVu Sans"/>
                <a:ea typeface="DejaVu Sans"/>
                <a:cs typeface="DejaVu Sans"/>
              </a:defRPr>
            </a:lvl3pPr>
            <a:lvl4pPr>
              <a:defRPr sz="2700" b="0">
                <a:solidFill>
                  <a:srgbClr val="E7B9B5"/>
                </a:solidFill>
                <a:latin typeface="DejaVu Sans"/>
                <a:ea typeface="DejaVu Sans"/>
                <a:cs typeface="DejaVu Sans"/>
              </a:defRPr>
            </a:lvl4pPr>
            <a:lvl5pPr>
              <a:defRPr sz="2700" b="0">
                <a:solidFill>
                  <a:srgbClr val="E7B9B5"/>
                </a:solidFill>
                <a:latin typeface="DejaVu Sans"/>
                <a:ea typeface="DejaVu Sans"/>
                <a:cs typeface="DejaVu Sans"/>
              </a:defRPr>
            </a:lvl5pPr>
            <a:lvl6pPr>
              <a:defRPr sz="2700" b="0">
                <a:solidFill>
                  <a:srgbClr val="E7B9B5"/>
                </a:solidFill>
                <a:latin typeface="DejaVu Sans"/>
                <a:ea typeface="DejaVu Sans"/>
                <a:cs typeface="DejaVu Sans"/>
              </a:defRPr>
            </a:lvl6pPr>
            <a:lvl7pPr>
              <a:defRPr sz="2700" b="0">
                <a:solidFill>
                  <a:srgbClr val="E7B9B5"/>
                </a:solidFill>
                <a:latin typeface="DejaVu Sans"/>
                <a:ea typeface="DejaVu Sans"/>
                <a:cs typeface="DejaVu Sans"/>
              </a:defRPr>
            </a:lvl7pPr>
            <a:lvl8pPr>
              <a:defRPr sz="2700" b="0">
                <a:solidFill>
                  <a:srgbClr val="E7B9B5"/>
                </a:solidFill>
                <a:latin typeface="DejaVu Sans"/>
                <a:ea typeface="DejaVu Sans"/>
                <a:cs typeface="DejaVu Sans"/>
              </a:defRPr>
            </a:lvl8pPr>
            <a:lvl9pPr>
              <a:defRPr sz="2700" b="0">
                <a:solidFill>
                  <a:srgbClr val="E7B9B5"/>
                </a:solidFill>
                <a:latin typeface="DejaVu Sans"/>
                <a:ea typeface="DejaVu Sans"/>
                <a:cs typeface="DejaVu Sans"/>
              </a:defRPr>
            </a:lvl9pPr>
          </a:lstStyle>
          <a:p xmlns:a="http://schemas.openxmlformats.org/drawingml/2006/main">
            <a:pPr>
              <a:defRPr sz="2700" b="0">
                <a:solidFill>
                  <a:srgbClr val="E7B9B5"/>
                </a:solidFill>
                <a:latin typeface="DejaVu Sans"/>
                <a:ea typeface="DejaVu Sans"/>
                <a:cs typeface="DejaVu Sans"/>
              </a:defRPr>
            </a:pPr>
            <a:r>
              <a:rPr sz="2700" b="0">
                <a:solidFill>
                  <a:srgbClr val="E7B9B5"/>
                </a:solidFill>
                <a:latin typeface="DejaVu Sans"/>
                <a:ea typeface="DejaVu Sans"/>
                <a:cs typeface="DejaVu Sans"/>
              </a:rPr>
              <a:t>OU described the grading as arbitrary</a:t>
            </a:r>
          </a:p>
          <a:p xmlns:a="http://schemas.openxmlformats.org/drawingml/2006/main">
            <a:pPr>
              <a:defRPr sz="2700" b="0">
                <a:solidFill>
                  <a:srgbClr val="E7B9B5"/>
                </a:solidFill>
                <a:latin typeface="DejaVu Sans"/>
                <a:ea typeface="DejaVu Sans"/>
                <a:cs typeface="DejaVu Sans"/>
              </a:defRPr>
            </a:pPr>
            <a:r>
              <a:rPr sz="2700" b="0">
                <a:solidFill>
                  <a:srgbClr val="E7B9B5"/>
                </a:solidFill>
                <a:latin typeface="DejaVu Sans"/>
                <a:ea typeface="DejaVu Sans"/>
                <a:cs typeface="DejaVu Sans"/>
              </a:rPr>
              <a:t>and ended the instructor’s teaching duties.</a:t>
            </a:r>
          </a:p>
          <a:p xmlns:a="http://schemas.openxmlformats.org/drawingml/2006/main">
            <a:pPr>
              <a:defRPr sz="2700" b="0">
                <a:solidFill>
                  <a:srgbClr val="E7B9B5"/>
                </a:solidFill>
                <a:latin typeface="DejaVu Sans"/>
                <a:ea typeface="DejaVu Sans"/>
                <a:cs typeface="DejaVu Sans"/>
              </a:defRPr>
            </a:pPr>
            <a:r>
              <a:rPr sz="2700" b="0">
                <a:solidFill>
                  <a:srgbClr val="E7B9B5"/>
                </a:solidFill>
                <a:latin typeface="DejaVu Sans"/>
                <a:ea typeface="DejaVu Sans"/>
                <a:cs typeface="DejaVu Sans"/>
              </a:rPr>
              <a:t>The instructor disputed that conclusion.</a:t>
            </a:r>
          </a:p>
        </p:txBody>
      </p:sp>
      <p:sp>
        <p:nvSpPr>
          <p:cNvPr id="5" name="text-4">
            <a:extLst xmlns:a="http://schemas.openxmlformats.org/drawingml/2006/main">
              <a:ext uri="{FF2B5EF4-FFF2-40B4-BE49-F238E27FC236}">
                <a16:creationId xmlns:a16="http://schemas.microsoft.com/office/drawing/2014/main" id="{F042BF7E-8263-4E1A-814D-EA51E5BA206B}"/>
              </a:ext>
            </a:extLst>
          </p:cNvPr>
          <p:cNvSpPr>
            <a:spLocks xmlns:a="http://schemas.openxmlformats.org/drawingml/2006/main" noGrp="1"/>
          </p:cNvSpPr>
          <p:nvPr/>
        </p:nvSpPr>
        <p:spPr>
          <a:xfrm xmlns:a="http://schemas.openxmlformats.org/drawingml/2006/main">
            <a:off x="619125" y="6048375"/>
            <a:ext cx="10477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650" b="0">
                <a:solidFill>
                  <a:srgbClr val="F6F0E5"/>
                </a:solidFill>
                <a:latin typeface="DejaVu Sans"/>
                <a:ea typeface="DejaVu Sans"/>
                <a:cs typeface="DejaVu Sans"/>
              </a:defRPr>
            </a:defPPr>
            <a:lvl1pPr>
              <a:defRPr sz="1650" b="0">
                <a:solidFill>
                  <a:srgbClr val="F6F0E5"/>
                </a:solidFill>
                <a:latin typeface="DejaVu Sans"/>
                <a:ea typeface="DejaVu Sans"/>
                <a:cs typeface="DejaVu Sans"/>
              </a:defRPr>
            </a:lvl1pPr>
            <a:lvl2pPr>
              <a:defRPr sz="1650" b="0">
                <a:solidFill>
                  <a:srgbClr val="F6F0E5"/>
                </a:solidFill>
                <a:latin typeface="DejaVu Sans"/>
                <a:ea typeface="DejaVu Sans"/>
                <a:cs typeface="DejaVu Sans"/>
              </a:defRPr>
            </a:lvl2pPr>
            <a:lvl3pPr>
              <a:defRPr sz="1650" b="0">
                <a:solidFill>
                  <a:srgbClr val="F6F0E5"/>
                </a:solidFill>
                <a:latin typeface="DejaVu Sans"/>
                <a:ea typeface="DejaVu Sans"/>
                <a:cs typeface="DejaVu Sans"/>
              </a:defRPr>
            </a:lvl3pPr>
            <a:lvl4pPr>
              <a:defRPr sz="1650" b="0">
                <a:solidFill>
                  <a:srgbClr val="F6F0E5"/>
                </a:solidFill>
                <a:latin typeface="DejaVu Sans"/>
                <a:ea typeface="DejaVu Sans"/>
                <a:cs typeface="DejaVu Sans"/>
              </a:defRPr>
            </a:lvl4pPr>
            <a:lvl5pPr>
              <a:defRPr sz="1650" b="0">
                <a:solidFill>
                  <a:srgbClr val="F6F0E5"/>
                </a:solidFill>
                <a:latin typeface="DejaVu Sans"/>
                <a:ea typeface="DejaVu Sans"/>
                <a:cs typeface="DejaVu Sans"/>
              </a:defRPr>
            </a:lvl5pPr>
            <a:lvl6pPr>
              <a:defRPr sz="1650" b="0">
                <a:solidFill>
                  <a:srgbClr val="F6F0E5"/>
                </a:solidFill>
                <a:latin typeface="DejaVu Sans"/>
                <a:ea typeface="DejaVu Sans"/>
                <a:cs typeface="DejaVu Sans"/>
              </a:defRPr>
            </a:lvl6pPr>
            <a:lvl7pPr>
              <a:defRPr sz="1650" b="0">
                <a:solidFill>
                  <a:srgbClr val="F6F0E5"/>
                </a:solidFill>
                <a:latin typeface="DejaVu Sans"/>
                <a:ea typeface="DejaVu Sans"/>
                <a:cs typeface="DejaVu Sans"/>
              </a:defRPr>
            </a:lvl7pPr>
            <a:lvl8pPr>
              <a:defRPr sz="1650" b="0">
                <a:solidFill>
                  <a:srgbClr val="F6F0E5"/>
                </a:solidFill>
                <a:latin typeface="DejaVu Sans"/>
                <a:ea typeface="DejaVu Sans"/>
                <a:cs typeface="DejaVu Sans"/>
              </a:defRPr>
            </a:lvl8pPr>
            <a:lvl9pPr>
              <a:defRPr sz="1650" b="0">
                <a:solidFill>
                  <a:srgbClr val="F6F0E5"/>
                </a:solidFill>
                <a:latin typeface="DejaVu Sans"/>
                <a:ea typeface="DejaVu Sans"/>
                <a:cs typeface="DejaVu Sans"/>
              </a:defRPr>
            </a:lvl9pPr>
          </a:lstStyle>
          <a:p xmlns:a="http://schemas.openxmlformats.org/drawingml/2006/main">
            <a:pPr>
              <a:defRPr sz="1650" b="0">
                <a:solidFill>
                  <a:srgbClr val="F6F0E5"/>
                </a:solidFill>
                <a:latin typeface="DejaVu Sans"/>
                <a:ea typeface="DejaVu Sans"/>
                <a:cs typeface="DejaVu Sans"/>
              </a:defRPr>
            </a:pPr>
            <a:r>
              <a:rPr sz="1650" b="0">
                <a:solidFill>
                  <a:srgbClr val="F6F0E5"/>
                </a:solidFill>
                <a:latin typeface="DejaVu Sans"/>
                <a:ea typeface="DejaVu Sans"/>
                <a:cs typeface="DejaVu Sans"/>
              </a:rPr>
              <a:t>An administrative conclusion does not establish a judicial finding.</a:t>
            </a:r>
          </a:p>
        </p:txBody>
      </p:sp>
    </p:spTree>
    <p:extLst>
      <p:ext uri="{BB962C8B-B14F-4D97-AF65-F5344CB8AC3E}">
        <p14:creationId xmlns:p14="http://schemas.microsoft.com/office/powerpoint/2010/main" val="1034307084"/>
      </p:ext>
    </p:extLst>
  </p:cSld>
</p:sld>
</file>

<file path=ppt/slides/slide20.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1DB0BE1-11CC-48EA-866B-08E1CAC2483F}"/>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20</a:t>
            </a:r>
          </a:p>
        </p:txBody>
      </p:sp>
      <p:sp>
        <p:nvSpPr>
          <p:cNvPr id="2" name="text-1">
            <a:extLst xmlns:a="http://schemas.openxmlformats.org/drawingml/2006/main">
              <a:ext uri="{FF2B5EF4-FFF2-40B4-BE49-F238E27FC236}">
                <a16:creationId xmlns:a16="http://schemas.microsoft.com/office/drawing/2014/main" id="{D668538D-4A5C-45CE-9F5B-E2BD91FEED45}"/>
              </a:ext>
            </a:extLst>
          </p:cNvPr>
          <p:cNvSpPr>
            <a:spLocks xmlns:a="http://schemas.openxmlformats.org/drawingml/2006/main" noGrp="1"/>
          </p:cNvSpPr>
          <p:nvPr/>
        </p:nvSpPr>
        <p:spPr>
          <a:xfrm xmlns:a="http://schemas.openxmlformats.org/drawingml/2006/main">
            <a:off x="619125" y="523875"/>
            <a:ext cx="104775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4650" b="0">
                <a:solidFill>
                  <a:srgbClr val="B94F2E"/>
                </a:solidFill>
                <a:latin typeface="DejaVu Serif"/>
                <a:ea typeface="DejaVu Serif"/>
                <a:cs typeface="DejaVu Serif"/>
              </a:defRPr>
            </a:defPPr>
            <a:lvl1pPr>
              <a:defRPr sz="4650" b="0">
                <a:solidFill>
                  <a:srgbClr val="B94F2E"/>
                </a:solidFill>
                <a:latin typeface="DejaVu Serif"/>
                <a:ea typeface="DejaVu Serif"/>
                <a:cs typeface="DejaVu Serif"/>
              </a:defRPr>
            </a:lvl1pPr>
            <a:lvl2pPr>
              <a:defRPr sz="4650" b="0">
                <a:solidFill>
                  <a:srgbClr val="B94F2E"/>
                </a:solidFill>
                <a:latin typeface="DejaVu Serif"/>
                <a:ea typeface="DejaVu Serif"/>
                <a:cs typeface="DejaVu Serif"/>
              </a:defRPr>
            </a:lvl2pPr>
            <a:lvl3pPr>
              <a:defRPr sz="4650" b="0">
                <a:solidFill>
                  <a:srgbClr val="B94F2E"/>
                </a:solidFill>
                <a:latin typeface="DejaVu Serif"/>
                <a:ea typeface="DejaVu Serif"/>
                <a:cs typeface="DejaVu Serif"/>
              </a:defRPr>
            </a:lvl3pPr>
            <a:lvl4pPr>
              <a:defRPr sz="4650" b="0">
                <a:solidFill>
                  <a:srgbClr val="B94F2E"/>
                </a:solidFill>
                <a:latin typeface="DejaVu Serif"/>
                <a:ea typeface="DejaVu Serif"/>
                <a:cs typeface="DejaVu Serif"/>
              </a:defRPr>
            </a:lvl4pPr>
            <a:lvl5pPr>
              <a:defRPr sz="4650" b="0">
                <a:solidFill>
                  <a:srgbClr val="B94F2E"/>
                </a:solidFill>
                <a:latin typeface="DejaVu Serif"/>
                <a:ea typeface="DejaVu Serif"/>
                <a:cs typeface="DejaVu Serif"/>
              </a:defRPr>
            </a:lvl5pPr>
            <a:lvl6pPr>
              <a:defRPr sz="4650" b="0">
                <a:solidFill>
                  <a:srgbClr val="B94F2E"/>
                </a:solidFill>
                <a:latin typeface="DejaVu Serif"/>
                <a:ea typeface="DejaVu Serif"/>
                <a:cs typeface="DejaVu Serif"/>
              </a:defRPr>
            </a:lvl6pPr>
            <a:lvl7pPr>
              <a:defRPr sz="4650" b="0">
                <a:solidFill>
                  <a:srgbClr val="B94F2E"/>
                </a:solidFill>
                <a:latin typeface="DejaVu Serif"/>
                <a:ea typeface="DejaVu Serif"/>
                <a:cs typeface="DejaVu Serif"/>
              </a:defRPr>
            </a:lvl7pPr>
            <a:lvl8pPr>
              <a:defRPr sz="4650" b="0">
                <a:solidFill>
                  <a:srgbClr val="B94F2E"/>
                </a:solidFill>
                <a:latin typeface="DejaVu Serif"/>
                <a:ea typeface="DejaVu Serif"/>
                <a:cs typeface="DejaVu Serif"/>
              </a:defRPr>
            </a:lvl8pPr>
            <a:lvl9pPr>
              <a:defRPr sz="4650" b="0">
                <a:solidFill>
                  <a:srgbClr val="B94F2E"/>
                </a:solidFill>
                <a:latin typeface="DejaVu Serif"/>
                <a:ea typeface="DejaVu Serif"/>
                <a:cs typeface="DejaVu Serif"/>
              </a:defRPr>
            </a:lvl9pPr>
          </a:lstStyle>
          <a:p xmlns:a="http://schemas.openxmlformats.org/drawingml/2006/main">
            <a:pPr>
              <a:defRPr sz="4650" b="0">
                <a:solidFill>
                  <a:srgbClr val="B94F2E"/>
                </a:solidFill>
                <a:latin typeface="DejaVu Serif"/>
                <a:ea typeface="DejaVu Serif"/>
                <a:cs typeface="DejaVu Serif"/>
              </a:defRPr>
            </a:pPr>
            <a:r>
              <a:rPr sz="4650" b="0">
                <a:solidFill>
                  <a:srgbClr val="B94F2E"/>
                </a:solidFill>
                <a:latin typeface="DejaVu Serif"/>
                <a:ea typeface="DejaVu Serif"/>
                <a:cs typeface="DejaVu Serif"/>
              </a:rPr>
              <a:t>Texas A&amp;M</a:t>
            </a:r>
          </a:p>
        </p:txBody>
      </p:sp>
      <p:sp>
        <p:nvSpPr>
          <p:cNvPr id="3" name="text-2">
            <a:extLst xmlns:a="http://schemas.openxmlformats.org/drawingml/2006/main">
              <a:ext uri="{FF2B5EF4-FFF2-40B4-BE49-F238E27FC236}">
                <a16:creationId xmlns:a16="http://schemas.microsoft.com/office/drawing/2014/main" id="{4C327B7D-F1AC-4A4C-8565-6CAF0FCAB953}"/>
              </a:ext>
            </a:extLst>
          </p:cNvPr>
          <p:cNvSpPr>
            <a:spLocks xmlns:a="http://schemas.openxmlformats.org/drawingml/2006/main" noGrp="1"/>
          </p:cNvSpPr>
          <p:nvPr/>
        </p:nvSpPr>
        <p:spPr>
          <a:xfrm xmlns:a="http://schemas.openxmlformats.org/drawingml/2006/main">
            <a:off x="619125" y="1571625"/>
            <a:ext cx="106680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925" b="0">
                <a:solidFill>
                  <a:srgbClr val="38243B"/>
                </a:solidFill>
                <a:latin typeface="DejaVu Serif"/>
                <a:ea typeface="DejaVu Serif"/>
                <a:cs typeface="DejaVu Serif"/>
              </a:defRPr>
            </a:defPPr>
            <a:lvl1pPr>
              <a:defRPr sz="2925" b="0">
                <a:solidFill>
                  <a:srgbClr val="38243B"/>
                </a:solidFill>
                <a:latin typeface="DejaVu Serif"/>
                <a:ea typeface="DejaVu Serif"/>
                <a:cs typeface="DejaVu Serif"/>
              </a:defRPr>
            </a:lvl1pPr>
            <a:lvl2pPr>
              <a:defRPr sz="2925" b="0">
                <a:solidFill>
                  <a:srgbClr val="38243B"/>
                </a:solidFill>
                <a:latin typeface="DejaVu Serif"/>
                <a:ea typeface="DejaVu Serif"/>
                <a:cs typeface="DejaVu Serif"/>
              </a:defRPr>
            </a:lvl2pPr>
            <a:lvl3pPr>
              <a:defRPr sz="2925" b="0">
                <a:solidFill>
                  <a:srgbClr val="38243B"/>
                </a:solidFill>
                <a:latin typeface="DejaVu Serif"/>
                <a:ea typeface="DejaVu Serif"/>
                <a:cs typeface="DejaVu Serif"/>
              </a:defRPr>
            </a:lvl3pPr>
            <a:lvl4pPr>
              <a:defRPr sz="2925" b="0">
                <a:solidFill>
                  <a:srgbClr val="38243B"/>
                </a:solidFill>
                <a:latin typeface="DejaVu Serif"/>
                <a:ea typeface="DejaVu Serif"/>
                <a:cs typeface="DejaVu Serif"/>
              </a:defRPr>
            </a:lvl4pPr>
            <a:lvl5pPr>
              <a:defRPr sz="2925" b="0">
                <a:solidFill>
                  <a:srgbClr val="38243B"/>
                </a:solidFill>
                <a:latin typeface="DejaVu Serif"/>
                <a:ea typeface="DejaVu Serif"/>
                <a:cs typeface="DejaVu Serif"/>
              </a:defRPr>
            </a:lvl5pPr>
            <a:lvl6pPr>
              <a:defRPr sz="2925" b="0">
                <a:solidFill>
                  <a:srgbClr val="38243B"/>
                </a:solidFill>
                <a:latin typeface="DejaVu Serif"/>
                <a:ea typeface="DejaVu Serif"/>
                <a:cs typeface="DejaVu Serif"/>
              </a:defRPr>
            </a:lvl6pPr>
            <a:lvl7pPr>
              <a:defRPr sz="2925" b="0">
                <a:solidFill>
                  <a:srgbClr val="38243B"/>
                </a:solidFill>
                <a:latin typeface="DejaVu Serif"/>
                <a:ea typeface="DejaVu Serif"/>
                <a:cs typeface="DejaVu Serif"/>
              </a:defRPr>
            </a:lvl7pPr>
            <a:lvl8pPr>
              <a:defRPr sz="2925" b="0">
                <a:solidFill>
                  <a:srgbClr val="38243B"/>
                </a:solidFill>
                <a:latin typeface="DejaVu Serif"/>
                <a:ea typeface="DejaVu Serif"/>
                <a:cs typeface="DejaVu Serif"/>
              </a:defRPr>
            </a:lvl8pPr>
            <a:lvl9pPr>
              <a:defRPr sz="2925" b="0">
                <a:solidFill>
                  <a:srgbClr val="38243B"/>
                </a:solidFill>
                <a:latin typeface="DejaVu Serif"/>
                <a:ea typeface="DejaVu Serif"/>
                <a:cs typeface="DejaVu Serif"/>
              </a:defRPr>
            </a:lvl9pPr>
          </a:lstStyle>
          <a:p xmlns:a="http://schemas.openxmlformats.org/drawingml/2006/main">
            <a:pPr>
              <a:defRPr sz="2925" b="0">
                <a:solidFill>
                  <a:srgbClr val="38243B"/>
                </a:solidFill>
                <a:latin typeface="DejaVu Serif"/>
                <a:ea typeface="DejaVu Serif"/>
                <a:cs typeface="DejaVu Serif"/>
              </a:defRPr>
            </a:pPr>
            <a:r>
              <a:rPr sz="2925" b="0">
                <a:solidFill>
                  <a:srgbClr val="38243B"/>
                </a:solidFill>
                <a:latin typeface="DejaVu Serif"/>
                <a:ea typeface="DejaVu Serif"/>
                <a:cs typeface="DejaVu Serif"/>
              </a:rPr>
              <a:t>McCoul and the course content dispute</a:t>
            </a:r>
          </a:p>
        </p:txBody>
      </p:sp>
      <p:sp>
        <p:nvSpPr>
          <p:cNvPr id="4" name="text-3">
            <a:extLst xmlns:a="http://schemas.openxmlformats.org/drawingml/2006/main">
              <a:ext uri="{FF2B5EF4-FFF2-40B4-BE49-F238E27FC236}">
                <a16:creationId xmlns:a16="http://schemas.microsoft.com/office/drawing/2014/main" id="{016406CF-55C5-49EA-A88D-3C6C76856027}"/>
              </a:ext>
            </a:extLst>
          </p:cNvPr>
          <p:cNvSpPr>
            <a:spLocks xmlns:a="http://schemas.openxmlformats.org/drawingml/2006/main" noGrp="1"/>
          </p:cNvSpPr>
          <p:nvPr/>
        </p:nvSpPr>
        <p:spPr>
          <a:xfrm xmlns:a="http://schemas.openxmlformats.org/drawingml/2006/main">
            <a:off x="619125" y="2714625"/>
            <a:ext cx="10477500" cy="1571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625" b="0">
                <a:solidFill>
                  <a:srgbClr val="38243B"/>
                </a:solidFill>
                <a:latin typeface="DejaVu Sans"/>
                <a:ea typeface="DejaVu Sans"/>
                <a:cs typeface="DejaVu Sans"/>
              </a:defRPr>
            </a:defPPr>
            <a:lvl1pPr>
              <a:defRPr sz="2625" b="0">
                <a:solidFill>
                  <a:srgbClr val="38243B"/>
                </a:solidFill>
                <a:latin typeface="DejaVu Sans"/>
                <a:ea typeface="DejaVu Sans"/>
                <a:cs typeface="DejaVu Sans"/>
              </a:defRPr>
            </a:lvl1pPr>
            <a:lvl2pPr>
              <a:defRPr sz="2625" b="0">
                <a:solidFill>
                  <a:srgbClr val="38243B"/>
                </a:solidFill>
                <a:latin typeface="DejaVu Sans"/>
                <a:ea typeface="DejaVu Sans"/>
                <a:cs typeface="DejaVu Sans"/>
              </a:defRPr>
            </a:lvl2pPr>
            <a:lvl3pPr>
              <a:defRPr sz="2625" b="0">
                <a:solidFill>
                  <a:srgbClr val="38243B"/>
                </a:solidFill>
                <a:latin typeface="DejaVu Sans"/>
                <a:ea typeface="DejaVu Sans"/>
                <a:cs typeface="DejaVu Sans"/>
              </a:defRPr>
            </a:lvl3pPr>
            <a:lvl4pPr>
              <a:defRPr sz="2625" b="0">
                <a:solidFill>
                  <a:srgbClr val="38243B"/>
                </a:solidFill>
                <a:latin typeface="DejaVu Sans"/>
                <a:ea typeface="DejaVu Sans"/>
                <a:cs typeface="DejaVu Sans"/>
              </a:defRPr>
            </a:lvl4pPr>
            <a:lvl5pPr>
              <a:defRPr sz="2625" b="0">
                <a:solidFill>
                  <a:srgbClr val="38243B"/>
                </a:solidFill>
                <a:latin typeface="DejaVu Sans"/>
                <a:ea typeface="DejaVu Sans"/>
                <a:cs typeface="DejaVu Sans"/>
              </a:defRPr>
            </a:lvl5pPr>
            <a:lvl6pPr>
              <a:defRPr sz="2625" b="0">
                <a:solidFill>
                  <a:srgbClr val="38243B"/>
                </a:solidFill>
                <a:latin typeface="DejaVu Sans"/>
                <a:ea typeface="DejaVu Sans"/>
                <a:cs typeface="DejaVu Sans"/>
              </a:defRPr>
            </a:lvl6pPr>
            <a:lvl7pPr>
              <a:defRPr sz="2625" b="0">
                <a:solidFill>
                  <a:srgbClr val="38243B"/>
                </a:solidFill>
                <a:latin typeface="DejaVu Sans"/>
                <a:ea typeface="DejaVu Sans"/>
                <a:cs typeface="DejaVu Sans"/>
              </a:defRPr>
            </a:lvl7pPr>
            <a:lvl8pPr>
              <a:defRPr sz="2625" b="0">
                <a:solidFill>
                  <a:srgbClr val="38243B"/>
                </a:solidFill>
                <a:latin typeface="DejaVu Sans"/>
                <a:ea typeface="DejaVu Sans"/>
                <a:cs typeface="DejaVu Sans"/>
              </a:defRPr>
            </a:lvl8pPr>
            <a:lvl9pPr>
              <a:defRPr sz="2625" b="0">
                <a:solidFill>
                  <a:srgbClr val="38243B"/>
                </a:solidFill>
                <a:latin typeface="DejaVu Sans"/>
                <a:ea typeface="DejaVu Sans"/>
                <a:cs typeface="DejaVu Sans"/>
              </a:defRPr>
            </a:lvl9pPr>
          </a:lstStyle>
          <a:p xmlns:a="http://schemas.openxmlformats.org/drawingml/2006/main">
            <a:pPr>
              <a:defRPr sz="2625" b="0">
                <a:solidFill>
                  <a:srgbClr val="38243B"/>
                </a:solidFill>
                <a:latin typeface="DejaVu Sans"/>
                <a:ea typeface="DejaVu Sans"/>
                <a:cs typeface="DejaVu Sans"/>
              </a:defRPr>
            </a:pPr>
            <a:r>
              <a:rPr sz="2625" b="0">
                <a:solidFill>
                  <a:srgbClr val="38243B"/>
                </a:solidFill>
                <a:latin typeface="DejaVu Sans"/>
                <a:ea typeface="DejaVu Sans"/>
                <a:cs typeface="DejaVu Sans"/>
              </a:rPr>
              <a:t>A recording of a children’s literature class</a:t>
            </a:r>
          </a:p>
          <a:p xmlns:a="http://schemas.openxmlformats.org/drawingml/2006/main">
            <a:pPr>
              <a:defRPr sz="2625" b="0">
                <a:solidFill>
                  <a:srgbClr val="38243B"/>
                </a:solidFill>
                <a:latin typeface="DejaVu Sans"/>
                <a:ea typeface="DejaVu Sans"/>
                <a:cs typeface="DejaVu Sans"/>
              </a:defRPr>
            </a:pPr>
            <a:r>
              <a:rPr sz="2625" b="0">
                <a:solidFill>
                  <a:srgbClr val="38243B"/>
                </a:solidFill>
                <a:latin typeface="DejaVu Sans"/>
                <a:ea typeface="DejaVu Sans"/>
                <a:cs typeface="DejaVu Sans"/>
              </a:rPr>
              <a:t>showing discussion of gender identity</a:t>
            </a:r>
          </a:p>
          <a:p xmlns:a="http://schemas.openxmlformats.org/drawingml/2006/main">
            <a:pPr>
              <a:defRPr sz="2625" b="0">
                <a:solidFill>
                  <a:srgbClr val="38243B"/>
                </a:solidFill>
                <a:latin typeface="DejaVu Sans"/>
                <a:ea typeface="DejaVu Sans"/>
                <a:cs typeface="DejaVu Sans"/>
              </a:defRPr>
            </a:pPr>
            <a:r>
              <a:rPr sz="2625" b="0">
                <a:solidFill>
                  <a:srgbClr val="38243B"/>
                </a:solidFill>
                <a:latin typeface="DejaVu Sans"/>
                <a:ea typeface="DejaVu Sans"/>
                <a:cs typeface="DejaVu Sans"/>
              </a:rPr>
              <a:t>circulated publicly.</a:t>
            </a:r>
          </a:p>
        </p:txBody>
      </p:sp>
      <p:sp>
        <p:nvSpPr>
          <p:cNvPr id="5" name="text-4">
            <a:extLst xmlns:a="http://schemas.openxmlformats.org/drawingml/2006/main">
              <a:ext uri="{FF2B5EF4-FFF2-40B4-BE49-F238E27FC236}">
                <a16:creationId xmlns:a16="http://schemas.microsoft.com/office/drawing/2014/main" id="{340EBBFB-31A2-4B80-A01C-F5E835F47DA8}"/>
              </a:ext>
            </a:extLst>
          </p:cNvPr>
          <p:cNvSpPr>
            <a:spLocks xmlns:a="http://schemas.openxmlformats.org/drawingml/2006/main" noGrp="1"/>
          </p:cNvSpPr>
          <p:nvPr/>
        </p:nvSpPr>
        <p:spPr>
          <a:xfrm xmlns:a="http://schemas.openxmlformats.org/drawingml/2006/main">
            <a:off x="619125" y="4667250"/>
            <a:ext cx="104775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625" b="0">
                <a:solidFill>
                  <a:srgbClr val="38243B"/>
                </a:solidFill>
                <a:latin typeface="DejaVu Sans"/>
                <a:ea typeface="DejaVu Sans"/>
                <a:cs typeface="DejaVu Sans"/>
              </a:defRPr>
            </a:defPPr>
            <a:lvl1pPr>
              <a:defRPr sz="2625" b="0">
                <a:solidFill>
                  <a:srgbClr val="38243B"/>
                </a:solidFill>
                <a:latin typeface="DejaVu Sans"/>
                <a:ea typeface="DejaVu Sans"/>
                <a:cs typeface="DejaVu Sans"/>
              </a:defRPr>
            </a:lvl1pPr>
            <a:lvl2pPr>
              <a:defRPr sz="2625" b="0">
                <a:solidFill>
                  <a:srgbClr val="38243B"/>
                </a:solidFill>
                <a:latin typeface="DejaVu Sans"/>
                <a:ea typeface="DejaVu Sans"/>
                <a:cs typeface="DejaVu Sans"/>
              </a:defRPr>
            </a:lvl2pPr>
            <a:lvl3pPr>
              <a:defRPr sz="2625" b="0">
                <a:solidFill>
                  <a:srgbClr val="38243B"/>
                </a:solidFill>
                <a:latin typeface="DejaVu Sans"/>
                <a:ea typeface="DejaVu Sans"/>
                <a:cs typeface="DejaVu Sans"/>
              </a:defRPr>
            </a:lvl3pPr>
            <a:lvl4pPr>
              <a:defRPr sz="2625" b="0">
                <a:solidFill>
                  <a:srgbClr val="38243B"/>
                </a:solidFill>
                <a:latin typeface="DejaVu Sans"/>
                <a:ea typeface="DejaVu Sans"/>
                <a:cs typeface="DejaVu Sans"/>
              </a:defRPr>
            </a:lvl4pPr>
            <a:lvl5pPr>
              <a:defRPr sz="2625" b="0">
                <a:solidFill>
                  <a:srgbClr val="38243B"/>
                </a:solidFill>
                <a:latin typeface="DejaVu Sans"/>
                <a:ea typeface="DejaVu Sans"/>
                <a:cs typeface="DejaVu Sans"/>
              </a:defRPr>
            </a:lvl5pPr>
            <a:lvl6pPr>
              <a:defRPr sz="2625" b="0">
                <a:solidFill>
                  <a:srgbClr val="38243B"/>
                </a:solidFill>
                <a:latin typeface="DejaVu Sans"/>
                <a:ea typeface="DejaVu Sans"/>
                <a:cs typeface="DejaVu Sans"/>
              </a:defRPr>
            </a:lvl6pPr>
            <a:lvl7pPr>
              <a:defRPr sz="2625" b="0">
                <a:solidFill>
                  <a:srgbClr val="38243B"/>
                </a:solidFill>
                <a:latin typeface="DejaVu Sans"/>
                <a:ea typeface="DejaVu Sans"/>
                <a:cs typeface="DejaVu Sans"/>
              </a:defRPr>
            </a:lvl7pPr>
            <a:lvl8pPr>
              <a:defRPr sz="2625" b="0">
                <a:solidFill>
                  <a:srgbClr val="38243B"/>
                </a:solidFill>
                <a:latin typeface="DejaVu Sans"/>
                <a:ea typeface="DejaVu Sans"/>
                <a:cs typeface="DejaVu Sans"/>
              </a:defRPr>
            </a:lvl8pPr>
            <a:lvl9pPr>
              <a:defRPr sz="2625" b="0">
                <a:solidFill>
                  <a:srgbClr val="38243B"/>
                </a:solidFill>
                <a:latin typeface="DejaVu Sans"/>
                <a:ea typeface="DejaVu Sans"/>
                <a:cs typeface="DejaVu Sans"/>
              </a:defRPr>
            </a:lvl9pPr>
          </a:lstStyle>
          <a:p xmlns:a="http://schemas.openxmlformats.org/drawingml/2006/main">
            <a:pPr>
              <a:defRPr sz="2625" b="0">
                <a:solidFill>
                  <a:srgbClr val="38243B"/>
                </a:solidFill>
                <a:latin typeface="DejaVu Sans"/>
                <a:ea typeface="DejaVu Sans"/>
                <a:cs typeface="DejaVu Sans"/>
              </a:defRPr>
            </a:pPr>
            <a:r>
              <a:rPr sz="2625" b="0">
                <a:solidFill>
                  <a:srgbClr val="38243B"/>
                </a:solidFill>
                <a:latin typeface="DejaVu Sans"/>
                <a:ea typeface="DejaVu Sans"/>
                <a:cs typeface="DejaVu Sans"/>
              </a:rPr>
              <a:t>Political criticism followed.</a:t>
            </a:r>
          </a:p>
          <a:p xmlns:a="http://schemas.openxmlformats.org/drawingml/2006/main">
            <a:pPr>
              <a:defRPr sz="2625" b="0">
                <a:solidFill>
                  <a:srgbClr val="38243B"/>
                </a:solidFill>
                <a:latin typeface="DejaVu Sans"/>
                <a:ea typeface="DejaVu Sans"/>
                <a:cs typeface="DejaVu Sans"/>
              </a:defRPr>
            </a:pPr>
            <a:r>
              <a:rPr sz="2625" b="0">
                <a:solidFill>
                  <a:srgbClr val="38243B"/>
                </a:solidFill>
                <a:latin typeface="DejaVu Sans"/>
                <a:ea typeface="DejaVu Sans"/>
                <a:cs typeface="DejaVu Sans"/>
              </a:rPr>
              <a:t>A&amp;M dismissed senior lecturer Melissa McCoul.</a:t>
            </a:r>
          </a:p>
        </p:txBody>
      </p:sp>
      <p:sp>
        <p:nvSpPr>
          <p:cNvPr id="6" name="text-5">
            <a:extLst xmlns:a="http://schemas.openxmlformats.org/drawingml/2006/main">
              <a:ext uri="{FF2B5EF4-FFF2-40B4-BE49-F238E27FC236}">
                <a16:creationId xmlns:a16="http://schemas.microsoft.com/office/drawing/2014/main" id="{06C0EAE5-E608-44F8-964F-D68ECEF089FC}"/>
              </a:ext>
            </a:extLst>
          </p:cNvPr>
          <p:cNvSpPr>
            <a:spLocks xmlns:a="http://schemas.openxmlformats.org/drawingml/2006/main" noGrp="1"/>
          </p:cNvSpPr>
          <p:nvPr/>
        </p:nvSpPr>
        <p:spPr>
          <a:xfrm xmlns:a="http://schemas.openxmlformats.org/drawingml/2006/main">
            <a:off x="619125" y="6029325"/>
            <a:ext cx="10382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6B5868"/>
                </a:solidFill>
                <a:latin typeface="DejaVu Sans"/>
                <a:ea typeface="DejaVu Sans"/>
                <a:cs typeface="DejaVu Sans"/>
              </a:defRPr>
            </a:defPPr>
            <a:lvl1pPr>
              <a:defRPr sz="1125" b="0">
                <a:solidFill>
                  <a:srgbClr val="6B5868"/>
                </a:solidFill>
                <a:latin typeface="DejaVu Sans"/>
                <a:ea typeface="DejaVu Sans"/>
                <a:cs typeface="DejaVu Sans"/>
              </a:defRPr>
            </a:lvl1pPr>
            <a:lvl2pPr>
              <a:defRPr sz="1125" b="0">
                <a:solidFill>
                  <a:srgbClr val="6B5868"/>
                </a:solidFill>
                <a:latin typeface="DejaVu Sans"/>
                <a:ea typeface="DejaVu Sans"/>
                <a:cs typeface="DejaVu Sans"/>
              </a:defRPr>
            </a:lvl2pPr>
            <a:lvl3pPr>
              <a:defRPr sz="1125" b="0">
                <a:solidFill>
                  <a:srgbClr val="6B5868"/>
                </a:solidFill>
                <a:latin typeface="DejaVu Sans"/>
                <a:ea typeface="DejaVu Sans"/>
                <a:cs typeface="DejaVu Sans"/>
              </a:defRPr>
            </a:lvl3pPr>
            <a:lvl4pPr>
              <a:defRPr sz="1125" b="0">
                <a:solidFill>
                  <a:srgbClr val="6B5868"/>
                </a:solidFill>
                <a:latin typeface="DejaVu Sans"/>
                <a:ea typeface="DejaVu Sans"/>
                <a:cs typeface="DejaVu Sans"/>
              </a:defRPr>
            </a:lvl4pPr>
            <a:lvl5pPr>
              <a:defRPr sz="1125" b="0">
                <a:solidFill>
                  <a:srgbClr val="6B5868"/>
                </a:solidFill>
                <a:latin typeface="DejaVu Sans"/>
                <a:ea typeface="DejaVu Sans"/>
                <a:cs typeface="DejaVu Sans"/>
              </a:defRPr>
            </a:lvl5pPr>
            <a:lvl6pPr>
              <a:defRPr sz="1125" b="0">
                <a:solidFill>
                  <a:srgbClr val="6B5868"/>
                </a:solidFill>
                <a:latin typeface="DejaVu Sans"/>
                <a:ea typeface="DejaVu Sans"/>
                <a:cs typeface="DejaVu Sans"/>
              </a:defRPr>
            </a:lvl6pPr>
            <a:lvl7pPr>
              <a:defRPr sz="1125" b="0">
                <a:solidFill>
                  <a:srgbClr val="6B5868"/>
                </a:solidFill>
                <a:latin typeface="DejaVu Sans"/>
                <a:ea typeface="DejaVu Sans"/>
                <a:cs typeface="DejaVu Sans"/>
              </a:defRPr>
            </a:lvl7pPr>
            <a:lvl8pPr>
              <a:defRPr sz="1125" b="0">
                <a:solidFill>
                  <a:srgbClr val="6B5868"/>
                </a:solidFill>
                <a:latin typeface="DejaVu Sans"/>
                <a:ea typeface="DejaVu Sans"/>
                <a:cs typeface="DejaVu Sans"/>
              </a:defRPr>
            </a:lvl8pPr>
            <a:lvl9pPr>
              <a:defRPr sz="1125" b="0">
                <a:solidFill>
                  <a:srgbClr val="6B5868"/>
                </a:solidFill>
                <a:latin typeface="DejaVu Sans"/>
                <a:ea typeface="DejaVu Sans"/>
                <a:cs typeface="DejaVu Sans"/>
              </a:defRPr>
            </a:lvl9pPr>
          </a:lstStyle>
          <a:p xmlns:a="http://schemas.openxmlformats.org/drawingml/2006/main">
            <a:pPr>
              <a:defRPr sz="1125" b="0">
                <a:solidFill>
                  <a:srgbClr val="6B5868"/>
                </a:solidFill>
                <a:latin typeface="DejaVu Sans"/>
                <a:ea typeface="DejaVu Sans"/>
                <a:cs typeface="DejaVu Sans"/>
              </a:defRPr>
            </a:pPr>
            <a:r>
              <a:rPr sz="1125" b="0">
                <a:solidFill>
                  <a:srgbClr val="6B5868"/>
                </a:solidFill>
                <a:latin typeface="DejaVu Sans"/>
                <a:ea typeface="DejaVu Sans"/>
                <a:cs typeface="DejaVu Sans"/>
              </a:rPr>
              <a:t>September 2025 · Classroom content and institutional authority</a:t>
            </a:r>
          </a:p>
        </p:txBody>
      </p:sp>
    </p:spTree>
    <p:extLst>
      <p:ext uri="{BB962C8B-B14F-4D97-AF65-F5344CB8AC3E}">
        <p14:creationId xmlns:p14="http://schemas.microsoft.com/office/powerpoint/2010/main" val="1729506780"/>
      </p:ext>
    </p:extLst>
  </p:cSld>
</p:sld>
</file>

<file path=ppt/slides/slide21.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322B228F-4F62-4237-883E-04886C6DD63F}"/>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21</a:t>
            </a:r>
          </a:p>
        </p:txBody>
      </p:sp>
      <p:sp>
        <p:nvSpPr>
          <p:cNvPr id="2" name="text-1">
            <a:extLst xmlns:a="http://schemas.openxmlformats.org/drawingml/2006/main">
              <a:ext uri="{FF2B5EF4-FFF2-40B4-BE49-F238E27FC236}">
                <a16:creationId xmlns:a16="http://schemas.microsoft.com/office/drawing/2014/main" id="{D5180BEB-1EA8-4D1B-ACEC-CB5A09317144}"/>
              </a:ext>
            </a:extLst>
          </p:cNvPr>
          <p:cNvSpPr>
            <a:spLocks xmlns:a="http://schemas.openxmlformats.org/drawingml/2006/main" noGrp="1"/>
          </p:cNvSpPr>
          <p:nvPr/>
        </p:nvSpPr>
        <p:spPr>
          <a:xfrm xmlns:a="http://schemas.openxmlformats.org/drawingml/2006/main">
            <a:off x="619125" y="533400"/>
            <a:ext cx="107632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0">
                <a:solidFill>
                  <a:srgbClr val="38243B"/>
                </a:solidFill>
                <a:latin typeface="DejaVu Serif"/>
                <a:ea typeface="DejaVu Serif"/>
                <a:cs typeface="DejaVu Serif"/>
              </a:defRPr>
            </a:defPPr>
            <a:lvl1pPr>
              <a:defRPr sz="3450" b="0">
                <a:solidFill>
                  <a:srgbClr val="38243B"/>
                </a:solidFill>
                <a:latin typeface="DejaVu Serif"/>
                <a:ea typeface="DejaVu Serif"/>
                <a:cs typeface="DejaVu Serif"/>
              </a:defRPr>
            </a:lvl1pPr>
            <a:lvl2pPr>
              <a:defRPr sz="3450" b="0">
                <a:solidFill>
                  <a:srgbClr val="38243B"/>
                </a:solidFill>
                <a:latin typeface="DejaVu Serif"/>
                <a:ea typeface="DejaVu Serif"/>
                <a:cs typeface="DejaVu Serif"/>
              </a:defRPr>
            </a:lvl2pPr>
            <a:lvl3pPr>
              <a:defRPr sz="3450" b="0">
                <a:solidFill>
                  <a:srgbClr val="38243B"/>
                </a:solidFill>
                <a:latin typeface="DejaVu Serif"/>
                <a:ea typeface="DejaVu Serif"/>
                <a:cs typeface="DejaVu Serif"/>
              </a:defRPr>
            </a:lvl3pPr>
            <a:lvl4pPr>
              <a:defRPr sz="3450" b="0">
                <a:solidFill>
                  <a:srgbClr val="38243B"/>
                </a:solidFill>
                <a:latin typeface="DejaVu Serif"/>
                <a:ea typeface="DejaVu Serif"/>
                <a:cs typeface="DejaVu Serif"/>
              </a:defRPr>
            </a:lvl4pPr>
            <a:lvl5pPr>
              <a:defRPr sz="3450" b="0">
                <a:solidFill>
                  <a:srgbClr val="38243B"/>
                </a:solidFill>
                <a:latin typeface="DejaVu Serif"/>
                <a:ea typeface="DejaVu Serif"/>
                <a:cs typeface="DejaVu Serif"/>
              </a:defRPr>
            </a:lvl5pPr>
            <a:lvl6pPr>
              <a:defRPr sz="3450" b="0">
                <a:solidFill>
                  <a:srgbClr val="38243B"/>
                </a:solidFill>
                <a:latin typeface="DejaVu Serif"/>
                <a:ea typeface="DejaVu Serif"/>
                <a:cs typeface="DejaVu Serif"/>
              </a:defRPr>
            </a:lvl6pPr>
            <a:lvl7pPr>
              <a:defRPr sz="3450" b="0">
                <a:solidFill>
                  <a:srgbClr val="38243B"/>
                </a:solidFill>
                <a:latin typeface="DejaVu Serif"/>
                <a:ea typeface="DejaVu Serif"/>
                <a:cs typeface="DejaVu Serif"/>
              </a:defRPr>
            </a:lvl7pPr>
            <a:lvl8pPr>
              <a:defRPr sz="3450" b="0">
                <a:solidFill>
                  <a:srgbClr val="38243B"/>
                </a:solidFill>
                <a:latin typeface="DejaVu Serif"/>
                <a:ea typeface="DejaVu Serif"/>
                <a:cs typeface="DejaVu Serif"/>
              </a:defRPr>
            </a:lvl8pPr>
            <a:lvl9pPr>
              <a:defRPr sz="3450" b="0">
                <a:solidFill>
                  <a:srgbClr val="38243B"/>
                </a:solidFill>
                <a:latin typeface="DejaVu Serif"/>
                <a:ea typeface="DejaVu Serif"/>
                <a:cs typeface="DejaVu Serif"/>
              </a:defRPr>
            </a:lvl9pPr>
          </a:lstStyle>
          <a:p xmlns:a="http://schemas.openxmlformats.org/drawingml/2006/main">
            <a:pPr>
              <a:defRPr sz="3450" b="0">
                <a:solidFill>
                  <a:srgbClr val="38243B"/>
                </a:solidFill>
                <a:latin typeface="DejaVu Serif"/>
                <a:ea typeface="DejaVu Serif"/>
                <a:cs typeface="DejaVu Serif"/>
              </a:defRPr>
            </a:pPr>
            <a:r>
              <a:rPr sz="3450" b="0">
                <a:solidFill>
                  <a:srgbClr val="38243B"/>
                </a:solidFill>
                <a:latin typeface="DejaVu Serif"/>
                <a:ea typeface="DejaVu Serif"/>
                <a:cs typeface="DejaVu Serif"/>
              </a:rPr>
              <a:t>The disagreement over the rationale</a:t>
            </a:r>
          </a:p>
        </p:txBody>
      </p:sp>
      <p:sp>
        <p:nvSpPr>
          <p:cNvPr id="3" name="text-2">
            <a:extLst xmlns:a="http://schemas.openxmlformats.org/drawingml/2006/main">
              <a:ext uri="{FF2B5EF4-FFF2-40B4-BE49-F238E27FC236}">
                <a16:creationId xmlns:a16="http://schemas.microsoft.com/office/drawing/2014/main" id="{5D2D4266-ADF5-4D26-95DC-CA0497B3E127}"/>
              </a:ext>
            </a:extLst>
          </p:cNvPr>
          <p:cNvSpPr>
            <a:spLocks xmlns:a="http://schemas.openxmlformats.org/drawingml/2006/main" noGrp="1"/>
          </p:cNvSpPr>
          <p:nvPr/>
        </p:nvSpPr>
        <p:spPr>
          <a:xfrm xmlns:a="http://schemas.openxmlformats.org/drawingml/2006/main">
            <a:off x="619125" y="2047875"/>
            <a:ext cx="4953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0">
                <a:solidFill>
                  <a:srgbClr val="B94F2E"/>
                </a:solidFill>
                <a:latin typeface="DejaVu Serif"/>
                <a:ea typeface="DejaVu Serif"/>
                <a:cs typeface="DejaVu Serif"/>
              </a:defRPr>
            </a:defPPr>
            <a:lvl1pPr>
              <a:defRPr sz="2775" b="0">
                <a:solidFill>
                  <a:srgbClr val="B94F2E"/>
                </a:solidFill>
                <a:latin typeface="DejaVu Serif"/>
                <a:ea typeface="DejaVu Serif"/>
                <a:cs typeface="DejaVu Serif"/>
              </a:defRPr>
            </a:lvl1pPr>
            <a:lvl2pPr>
              <a:defRPr sz="2775" b="0">
                <a:solidFill>
                  <a:srgbClr val="B94F2E"/>
                </a:solidFill>
                <a:latin typeface="DejaVu Serif"/>
                <a:ea typeface="DejaVu Serif"/>
                <a:cs typeface="DejaVu Serif"/>
              </a:defRPr>
            </a:lvl2pPr>
            <a:lvl3pPr>
              <a:defRPr sz="2775" b="0">
                <a:solidFill>
                  <a:srgbClr val="B94F2E"/>
                </a:solidFill>
                <a:latin typeface="DejaVu Serif"/>
                <a:ea typeface="DejaVu Serif"/>
                <a:cs typeface="DejaVu Serif"/>
              </a:defRPr>
            </a:lvl3pPr>
            <a:lvl4pPr>
              <a:defRPr sz="2775" b="0">
                <a:solidFill>
                  <a:srgbClr val="B94F2E"/>
                </a:solidFill>
                <a:latin typeface="DejaVu Serif"/>
                <a:ea typeface="DejaVu Serif"/>
                <a:cs typeface="DejaVu Serif"/>
              </a:defRPr>
            </a:lvl4pPr>
            <a:lvl5pPr>
              <a:defRPr sz="2775" b="0">
                <a:solidFill>
                  <a:srgbClr val="B94F2E"/>
                </a:solidFill>
                <a:latin typeface="DejaVu Serif"/>
                <a:ea typeface="DejaVu Serif"/>
                <a:cs typeface="DejaVu Serif"/>
              </a:defRPr>
            </a:lvl5pPr>
            <a:lvl6pPr>
              <a:defRPr sz="2775" b="0">
                <a:solidFill>
                  <a:srgbClr val="B94F2E"/>
                </a:solidFill>
                <a:latin typeface="DejaVu Serif"/>
                <a:ea typeface="DejaVu Serif"/>
                <a:cs typeface="DejaVu Serif"/>
              </a:defRPr>
            </a:lvl6pPr>
            <a:lvl7pPr>
              <a:defRPr sz="2775" b="0">
                <a:solidFill>
                  <a:srgbClr val="B94F2E"/>
                </a:solidFill>
                <a:latin typeface="DejaVu Serif"/>
                <a:ea typeface="DejaVu Serif"/>
                <a:cs typeface="DejaVu Serif"/>
              </a:defRPr>
            </a:lvl7pPr>
            <a:lvl8pPr>
              <a:defRPr sz="2775" b="0">
                <a:solidFill>
                  <a:srgbClr val="B94F2E"/>
                </a:solidFill>
                <a:latin typeface="DejaVu Serif"/>
                <a:ea typeface="DejaVu Serif"/>
                <a:cs typeface="DejaVu Serif"/>
              </a:defRPr>
            </a:lvl8pPr>
            <a:lvl9pPr>
              <a:defRPr sz="2775" b="0">
                <a:solidFill>
                  <a:srgbClr val="B94F2E"/>
                </a:solidFill>
                <a:latin typeface="DejaVu Serif"/>
                <a:ea typeface="DejaVu Serif"/>
                <a:cs typeface="DejaVu Serif"/>
              </a:defRPr>
            </a:lvl9pPr>
          </a:lstStyle>
          <a:p xmlns:a="http://schemas.openxmlformats.org/drawingml/2006/main">
            <a:pPr>
              <a:defRPr sz="2775" b="0">
                <a:solidFill>
                  <a:srgbClr val="B94F2E"/>
                </a:solidFill>
                <a:latin typeface="DejaVu Serif"/>
                <a:ea typeface="DejaVu Serif"/>
                <a:cs typeface="DejaVu Serif"/>
              </a:defRPr>
            </a:pPr>
            <a:r>
              <a:rPr sz="2775" b="0">
                <a:solidFill>
                  <a:srgbClr val="B94F2E"/>
                </a:solidFill>
                <a:latin typeface="DejaVu Serif"/>
                <a:ea typeface="DejaVu Serif"/>
                <a:cs typeface="DejaVu Serif"/>
              </a:rPr>
              <a:t>A&amp;M’s explanation</a:t>
            </a:r>
          </a:p>
        </p:txBody>
      </p:sp>
      <p:sp>
        <p:nvSpPr>
          <p:cNvPr id="4" name="text-3">
            <a:extLst xmlns:a="http://schemas.openxmlformats.org/drawingml/2006/main">
              <a:ext uri="{FF2B5EF4-FFF2-40B4-BE49-F238E27FC236}">
                <a16:creationId xmlns:a16="http://schemas.microsoft.com/office/drawing/2014/main" id="{39BA1EFD-01F9-470C-925C-E370277D457D}"/>
              </a:ext>
            </a:extLst>
          </p:cNvPr>
          <p:cNvSpPr>
            <a:spLocks xmlns:a="http://schemas.openxmlformats.org/drawingml/2006/main" noGrp="1"/>
          </p:cNvSpPr>
          <p:nvPr/>
        </p:nvSpPr>
        <p:spPr>
          <a:xfrm xmlns:a="http://schemas.openxmlformats.org/drawingml/2006/main">
            <a:off x="619125" y="3048000"/>
            <a:ext cx="504825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325" b="0">
                <a:solidFill>
                  <a:srgbClr val="38243B"/>
                </a:solidFill>
                <a:latin typeface="DejaVu Sans"/>
                <a:ea typeface="DejaVu Sans"/>
                <a:cs typeface="DejaVu Sans"/>
              </a:defRPr>
            </a:defPPr>
            <a:lvl1pPr>
              <a:defRPr sz="2325" b="0">
                <a:solidFill>
                  <a:srgbClr val="38243B"/>
                </a:solidFill>
                <a:latin typeface="DejaVu Sans"/>
                <a:ea typeface="DejaVu Sans"/>
                <a:cs typeface="DejaVu Sans"/>
              </a:defRPr>
            </a:lvl1pPr>
            <a:lvl2pPr>
              <a:defRPr sz="2325" b="0">
                <a:solidFill>
                  <a:srgbClr val="38243B"/>
                </a:solidFill>
                <a:latin typeface="DejaVu Sans"/>
                <a:ea typeface="DejaVu Sans"/>
                <a:cs typeface="DejaVu Sans"/>
              </a:defRPr>
            </a:lvl2pPr>
            <a:lvl3pPr>
              <a:defRPr sz="2325" b="0">
                <a:solidFill>
                  <a:srgbClr val="38243B"/>
                </a:solidFill>
                <a:latin typeface="DejaVu Sans"/>
                <a:ea typeface="DejaVu Sans"/>
                <a:cs typeface="DejaVu Sans"/>
              </a:defRPr>
            </a:lvl3pPr>
            <a:lvl4pPr>
              <a:defRPr sz="2325" b="0">
                <a:solidFill>
                  <a:srgbClr val="38243B"/>
                </a:solidFill>
                <a:latin typeface="DejaVu Sans"/>
                <a:ea typeface="DejaVu Sans"/>
                <a:cs typeface="DejaVu Sans"/>
              </a:defRPr>
            </a:lvl4pPr>
            <a:lvl5pPr>
              <a:defRPr sz="2325" b="0">
                <a:solidFill>
                  <a:srgbClr val="38243B"/>
                </a:solidFill>
                <a:latin typeface="DejaVu Sans"/>
                <a:ea typeface="DejaVu Sans"/>
                <a:cs typeface="DejaVu Sans"/>
              </a:defRPr>
            </a:lvl5pPr>
            <a:lvl6pPr>
              <a:defRPr sz="2325" b="0">
                <a:solidFill>
                  <a:srgbClr val="38243B"/>
                </a:solidFill>
                <a:latin typeface="DejaVu Sans"/>
                <a:ea typeface="DejaVu Sans"/>
                <a:cs typeface="DejaVu Sans"/>
              </a:defRPr>
            </a:lvl6pPr>
            <a:lvl7pPr>
              <a:defRPr sz="2325" b="0">
                <a:solidFill>
                  <a:srgbClr val="38243B"/>
                </a:solidFill>
                <a:latin typeface="DejaVu Sans"/>
                <a:ea typeface="DejaVu Sans"/>
                <a:cs typeface="DejaVu Sans"/>
              </a:defRPr>
            </a:lvl7pPr>
            <a:lvl8pPr>
              <a:defRPr sz="2325" b="0">
                <a:solidFill>
                  <a:srgbClr val="38243B"/>
                </a:solidFill>
                <a:latin typeface="DejaVu Sans"/>
                <a:ea typeface="DejaVu Sans"/>
                <a:cs typeface="DejaVu Sans"/>
              </a:defRPr>
            </a:lvl8pPr>
            <a:lvl9pPr>
              <a:defRPr sz="2325" b="0">
                <a:solidFill>
                  <a:srgbClr val="38243B"/>
                </a:solidFill>
                <a:latin typeface="DejaVu Sans"/>
                <a:ea typeface="DejaVu Sans"/>
                <a:cs typeface="DejaVu Sans"/>
              </a:defRPr>
            </a:lvl9pPr>
          </a:lstStyle>
          <a:p xmlns:a="http://schemas.openxmlformats.org/drawingml/2006/main">
            <a:pPr>
              <a:defRPr sz="2325" b="0">
                <a:solidFill>
                  <a:srgbClr val="38243B"/>
                </a:solidFill>
                <a:latin typeface="DejaVu Sans"/>
                <a:ea typeface="DejaVu Sans"/>
                <a:cs typeface="DejaVu Sans"/>
              </a:defRPr>
            </a:pPr>
            <a:r>
              <a:rPr sz="2325" b="0">
                <a:solidFill>
                  <a:srgbClr val="38243B"/>
                </a:solidFill>
                <a:latin typeface="DejaVu Sans"/>
                <a:ea typeface="DejaVu Sans"/>
                <a:cs typeface="DejaVu Sans"/>
              </a:rPr>
              <a:t>Course content did not align</a:t>
            </a:r>
          </a:p>
          <a:p xmlns:a="http://schemas.openxmlformats.org/drawingml/2006/main">
            <a:pPr>
              <a:defRPr sz="2325" b="0">
                <a:solidFill>
                  <a:srgbClr val="38243B"/>
                </a:solidFill>
                <a:latin typeface="DejaVu Sans"/>
                <a:ea typeface="DejaVu Sans"/>
                <a:cs typeface="DejaVu Sans"/>
              </a:defRPr>
            </a:pPr>
            <a:r>
              <a:rPr sz="2325" b="0">
                <a:solidFill>
                  <a:srgbClr val="38243B"/>
                </a:solidFill>
                <a:latin typeface="DejaVu Sans"/>
                <a:ea typeface="DejaVu Sans"/>
                <a:cs typeface="DejaVu Sans"/>
              </a:rPr>
              <a:t>with the approved description.</a:t>
            </a:r>
          </a:p>
          <a:p xmlns:a="http://schemas.openxmlformats.org/drawingml/2006/main">
            <a:pPr>
              <a:defRPr sz="2325" b="0">
                <a:solidFill>
                  <a:srgbClr val="38243B"/>
                </a:solidFill>
                <a:latin typeface="DejaVu Sans"/>
                <a:ea typeface="DejaVu Sans"/>
                <a:cs typeface="DejaVu Sans"/>
              </a:defRPr>
            </a:pPr>
            <a:r>
              <a:rPr sz="2325" b="0">
                <a:solidFill>
                  <a:srgbClr val="38243B"/>
                </a:solidFill>
                <a:latin typeface="DejaVu Sans"/>
                <a:ea typeface="DejaVu Sans"/>
                <a:cs typeface="DejaVu Sans"/>
              </a:rPr>
              <a:t>The instructor had not followed</a:t>
            </a:r>
          </a:p>
          <a:p xmlns:a="http://schemas.openxmlformats.org/drawingml/2006/main">
            <a:pPr>
              <a:defRPr sz="2325" b="0">
                <a:solidFill>
                  <a:srgbClr val="38243B"/>
                </a:solidFill>
                <a:latin typeface="DejaVu Sans"/>
                <a:ea typeface="DejaVu Sans"/>
                <a:cs typeface="DejaVu Sans"/>
              </a:defRPr>
            </a:pPr>
            <a:r>
              <a:rPr sz="2325" b="0">
                <a:solidFill>
                  <a:srgbClr val="38243B"/>
                </a:solidFill>
                <a:latin typeface="DejaVu Sans"/>
                <a:ea typeface="DejaVu Sans"/>
                <a:cs typeface="DejaVu Sans"/>
              </a:rPr>
              <a:t>directions to change it.</a:t>
            </a:r>
          </a:p>
        </p:txBody>
      </p:sp>
      <p:sp>
        <p:nvSpPr>
          <p:cNvPr id="5" name="text-4">
            <a:extLst xmlns:a="http://schemas.openxmlformats.org/drawingml/2006/main">
              <a:ext uri="{FF2B5EF4-FFF2-40B4-BE49-F238E27FC236}">
                <a16:creationId xmlns:a16="http://schemas.microsoft.com/office/drawing/2014/main" id="{6BB5C61E-679D-47FD-836A-C409865BAB8B}"/>
              </a:ext>
            </a:extLst>
          </p:cNvPr>
          <p:cNvSpPr>
            <a:spLocks xmlns:a="http://schemas.openxmlformats.org/drawingml/2006/main" noGrp="1"/>
          </p:cNvSpPr>
          <p:nvPr/>
        </p:nvSpPr>
        <p:spPr>
          <a:xfrm xmlns:a="http://schemas.openxmlformats.org/drawingml/2006/main">
            <a:off x="6572250" y="2047875"/>
            <a:ext cx="4857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775" b="0">
                <a:solidFill>
                  <a:srgbClr val="B94F2E"/>
                </a:solidFill>
                <a:latin typeface="DejaVu Serif"/>
                <a:ea typeface="DejaVu Serif"/>
                <a:cs typeface="DejaVu Serif"/>
              </a:defRPr>
            </a:defPPr>
            <a:lvl1pPr>
              <a:defRPr sz="2775" b="0">
                <a:solidFill>
                  <a:srgbClr val="B94F2E"/>
                </a:solidFill>
                <a:latin typeface="DejaVu Serif"/>
                <a:ea typeface="DejaVu Serif"/>
                <a:cs typeface="DejaVu Serif"/>
              </a:defRPr>
            </a:lvl1pPr>
            <a:lvl2pPr>
              <a:defRPr sz="2775" b="0">
                <a:solidFill>
                  <a:srgbClr val="B94F2E"/>
                </a:solidFill>
                <a:latin typeface="DejaVu Serif"/>
                <a:ea typeface="DejaVu Serif"/>
                <a:cs typeface="DejaVu Serif"/>
              </a:defRPr>
            </a:lvl2pPr>
            <a:lvl3pPr>
              <a:defRPr sz="2775" b="0">
                <a:solidFill>
                  <a:srgbClr val="B94F2E"/>
                </a:solidFill>
                <a:latin typeface="DejaVu Serif"/>
                <a:ea typeface="DejaVu Serif"/>
                <a:cs typeface="DejaVu Serif"/>
              </a:defRPr>
            </a:lvl3pPr>
            <a:lvl4pPr>
              <a:defRPr sz="2775" b="0">
                <a:solidFill>
                  <a:srgbClr val="B94F2E"/>
                </a:solidFill>
                <a:latin typeface="DejaVu Serif"/>
                <a:ea typeface="DejaVu Serif"/>
                <a:cs typeface="DejaVu Serif"/>
              </a:defRPr>
            </a:lvl4pPr>
            <a:lvl5pPr>
              <a:defRPr sz="2775" b="0">
                <a:solidFill>
                  <a:srgbClr val="B94F2E"/>
                </a:solidFill>
                <a:latin typeface="DejaVu Serif"/>
                <a:ea typeface="DejaVu Serif"/>
                <a:cs typeface="DejaVu Serif"/>
              </a:defRPr>
            </a:lvl5pPr>
            <a:lvl6pPr>
              <a:defRPr sz="2775" b="0">
                <a:solidFill>
                  <a:srgbClr val="B94F2E"/>
                </a:solidFill>
                <a:latin typeface="DejaVu Serif"/>
                <a:ea typeface="DejaVu Serif"/>
                <a:cs typeface="DejaVu Serif"/>
              </a:defRPr>
            </a:lvl6pPr>
            <a:lvl7pPr>
              <a:defRPr sz="2775" b="0">
                <a:solidFill>
                  <a:srgbClr val="B94F2E"/>
                </a:solidFill>
                <a:latin typeface="DejaVu Serif"/>
                <a:ea typeface="DejaVu Serif"/>
                <a:cs typeface="DejaVu Serif"/>
              </a:defRPr>
            </a:lvl7pPr>
            <a:lvl8pPr>
              <a:defRPr sz="2775" b="0">
                <a:solidFill>
                  <a:srgbClr val="B94F2E"/>
                </a:solidFill>
                <a:latin typeface="DejaVu Serif"/>
                <a:ea typeface="DejaVu Serif"/>
                <a:cs typeface="DejaVu Serif"/>
              </a:defRPr>
            </a:lvl8pPr>
            <a:lvl9pPr>
              <a:defRPr sz="2775" b="0">
                <a:solidFill>
                  <a:srgbClr val="B94F2E"/>
                </a:solidFill>
                <a:latin typeface="DejaVu Serif"/>
                <a:ea typeface="DejaVu Serif"/>
                <a:cs typeface="DejaVu Serif"/>
              </a:defRPr>
            </a:lvl9pPr>
          </a:lstStyle>
          <a:p xmlns:a="http://schemas.openxmlformats.org/drawingml/2006/main">
            <a:pPr>
              <a:defRPr sz="2775" b="0">
                <a:solidFill>
                  <a:srgbClr val="B94F2E"/>
                </a:solidFill>
                <a:latin typeface="DejaVu Serif"/>
                <a:ea typeface="DejaVu Serif"/>
                <a:cs typeface="DejaVu Serif"/>
              </a:defRPr>
            </a:pPr>
            <a:r>
              <a:rPr sz="2775" b="0">
                <a:solidFill>
                  <a:srgbClr val="B94F2E"/>
                </a:solidFill>
                <a:latin typeface="DejaVu Serif"/>
                <a:ea typeface="DejaVu Serif"/>
                <a:cs typeface="DejaVu Serif"/>
              </a:rPr>
              <a:t>The challenge</a:t>
            </a:r>
          </a:p>
        </p:txBody>
      </p:sp>
      <p:sp>
        <p:nvSpPr>
          <p:cNvPr id="6" name="text-5">
            <a:extLst xmlns:a="http://schemas.openxmlformats.org/drawingml/2006/main">
              <a:ext uri="{FF2B5EF4-FFF2-40B4-BE49-F238E27FC236}">
                <a16:creationId xmlns:a16="http://schemas.microsoft.com/office/drawing/2014/main" id="{054AF107-D821-4005-A219-F5C9FD3E681D}"/>
              </a:ext>
            </a:extLst>
          </p:cNvPr>
          <p:cNvSpPr>
            <a:spLocks xmlns:a="http://schemas.openxmlformats.org/drawingml/2006/main" noGrp="1"/>
          </p:cNvSpPr>
          <p:nvPr/>
        </p:nvSpPr>
        <p:spPr>
          <a:xfrm xmlns:a="http://schemas.openxmlformats.org/drawingml/2006/main">
            <a:off x="6572250" y="3048000"/>
            <a:ext cx="485775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325" b="0">
                <a:solidFill>
                  <a:srgbClr val="38243B"/>
                </a:solidFill>
                <a:latin typeface="DejaVu Sans"/>
                <a:ea typeface="DejaVu Sans"/>
                <a:cs typeface="DejaVu Sans"/>
              </a:defRPr>
            </a:defPPr>
            <a:lvl1pPr>
              <a:defRPr sz="2325" b="0">
                <a:solidFill>
                  <a:srgbClr val="38243B"/>
                </a:solidFill>
                <a:latin typeface="DejaVu Sans"/>
                <a:ea typeface="DejaVu Sans"/>
                <a:cs typeface="DejaVu Sans"/>
              </a:defRPr>
            </a:lvl1pPr>
            <a:lvl2pPr>
              <a:defRPr sz="2325" b="0">
                <a:solidFill>
                  <a:srgbClr val="38243B"/>
                </a:solidFill>
                <a:latin typeface="DejaVu Sans"/>
                <a:ea typeface="DejaVu Sans"/>
                <a:cs typeface="DejaVu Sans"/>
              </a:defRPr>
            </a:lvl2pPr>
            <a:lvl3pPr>
              <a:defRPr sz="2325" b="0">
                <a:solidFill>
                  <a:srgbClr val="38243B"/>
                </a:solidFill>
                <a:latin typeface="DejaVu Sans"/>
                <a:ea typeface="DejaVu Sans"/>
                <a:cs typeface="DejaVu Sans"/>
              </a:defRPr>
            </a:lvl3pPr>
            <a:lvl4pPr>
              <a:defRPr sz="2325" b="0">
                <a:solidFill>
                  <a:srgbClr val="38243B"/>
                </a:solidFill>
                <a:latin typeface="DejaVu Sans"/>
                <a:ea typeface="DejaVu Sans"/>
                <a:cs typeface="DejaVu Sans"/>
              </a:defRPr>
            </a:lvl4pPr>
            <a:lvl5pPr>
              <a:defRPr sz="2325" b="0">
                <a:solidFill>
                  <a:srgbClr val="38243B"/>
                </a:solidFill>
                <a:latin typeface="DejaVu Sans"/>
                <a:ea typeface="DejaVu Sans"/>
                <a:cs typeface="DejaVu Sans"/>
              </a:defRPr>
            </a:lvl5pPr>
            <a:lvl6pPr>
              <a:defRPr sz="2325" b="0">
                <a:solidFill>
                  <a:srgbClr val="38243B"/>
                </a:solidFill>
                <a:latin typeface="DejaVu Sans"/>
                <a:ea typeface="DejaVu Sans"/>
                <a:cs typeface="DejaVu Sans"/>
              </a:defRPr>
            </a:lvl6pPr>
            <a:lvl7pPr>
              <a:defRPr sz="2325" b="0">
                <a:solidFill>
                  <a:srgbClr val="38243B"/>
                </a:solidFill>
                <a:latin typeface="DejaVu Sans"/>
                <a:ea typeface="DejaVu Sans"/>
                <a:cs typeface="DejaVu Sans"/>
              </a:defRPr>
            </a:lvl7pPr>
            <a:lvl8pPr>
              <a:defRPr sz="2325" b="0">
                <a:solidFill>
                  <a:srgbClr val="38243B"/>
                </a:solidFill>
                <a:latin typeface="DejaVu Sans"/>
                <a:ea typeface="DejaVu Sans"/>
                <a:cs typeface="DejaVu Sans"/>
              </a:defRPr>
            </a:lvl8pPr>
            <a:lvl9pPr>
              <a:defRPr sz="2325" b="0">
                <a:solidFill>
                  <a:srgbClr val="38243B"/>
                </a:solidFill>
                <a:latin typeface="DejaVu Sans"/>
                <a:ea typeface="DejaVu Sans"/>
                <a:cs typeface="DejaVu Sans"/>
              </a:defRPr>
            </a:lvl9pPr>
          </a:lstStyle>
          <a:p xmlns:a="http://schemas.openxmlformats.org/drawingml/2006/main">
            <a:pPr>
              <a:defRPr sz="2325" b="0">
                <a:solidFill>
                  <a:srgbClr val="38243B"/>
                </a:solidFill>
                <a:latin typeface="DejaVu Sans"/>
                <a:ea typeface="DejaVu Sans"/>
                <a:cs typeface="DejaVu Sans"/>
              </a:defRPr>
            </a:pPr>
            <a:r>
              <a:rPr sz="2325" b="0">
                <a:solidFill>
                  <a:srgbClr val="38243B"/>
                </a:solidFill>
                <a:latin typeface="DejaVu Sans"/>
                <a:ea typeface="DejaVu Sans"/>
                <a:cs typeface="DejaVu Sans"/>
              </a:rPr>
              <a:t>McCoul disputed the rationale.</a:t>
            </a:r>
          </a:p>
          <a:p xmlns:a="http://schemas.openxmlformats.org/drawingml/2006/main">
            <a:pPr>
              <a:defRPr sz="2325" b="0">
                <a:solidFill>
                  <a:srgbClr val="38243B"/>
                </a:solidFill>
                <a:latin typeface="DejaVu Sans"/>
                <a:ea typeface="DejaVu Sans"/>
                <a:cs typeface="DejaVu Sans"/>
              </a:defRPr>
            </a:pPr>
            <a:r>
              <a:rPr sz="2325" b="0">
                <a:solidFill>
                  <a:srgbClr val="38243B"/>
                </a:solidFill>
                <a:latin typeface="DejaVu Sans"/>
                <a:ea typeface="DejaVu Sans"/>
                <a:cs typeface="DejaVu Sans"/>
              </a:rPr>
              <a:t>A faculty review later found</a:t>
            </a:r>
          </a:p>
          <a:p xmlns:a="http://schemas.openxmlformats.org/drawingml/2006/main">
            <a:pPr>
              <a:defRPr sz="2325" b="0">
                <a:solidFill>
                  <a:srgbClr val="38243B"/>
                </a:solidFill>
                <a:latin typeface="DejaVu Sans"/>
                <a:ea typeface="DejaVu Sans"/>
                <a:cs typeface="DejaVu Sans"/>
              </a:defRPr>
            </a:pPr>
            <a:r>
              <a:rPr sz="2325" b="0">
                <a:solidFill>
                  <a:srgbClr val="38243B"/>
                </a:solidFill>
                <a:latin typeface="DejaVu Sans"/>
                <a:ea typeface="DejaVu Sans"/>
                <a:cs typeface="DejaVu Sans"/>
              </a:rPr>
              <a:t>the firing violated</a:t>
            </a:r>
          </a:p>
          <a:p xmlns:a="http://schemas.openxmlformats.org/drawingml/2006/main">
            <a:pPr>
              <a:defRPr sz="2325" b="0">
                <a:solidFill>
                  <a:srgbClr val="38243B"/>
                </a:solidFill>
                <a:latin typeface="DejaVu Sans"/>
                <a:ea typeface="DejaVu Sans"/>
                <a:cs typeface="DejaVu Sans"/>
              </a:defRPr>
            </a:pPr>
            <a:r>
              <a:rPr sz="2325" b="0">
                <a:solidFill>
                  <a:srgbClr val="38243B"/>
                </a:solidFill>
                <a:latin typeface="DejaVu Sans"/>
                <a:ea typeface="DejaVu Sans"/>
                <a:cs typeface="DejaVu Sans"/>
              </a:rPr>
              <a:t>academic freedom.</a:t>
            </a:r>
          </a:p>
        </p:txBody>
      </p:sp>
      <p:sp>
        <p:nvSpPr>
          <p:cNvPr id="7" name="text-6">
            <a:extLst xmlns:a="http://schemas.openxmlformats.org/drawingml/2006/main">
              <a:ext uri="{FF2B5EF4-FFF2-40B4-BE49-F238E27FC236}">
                <a16:creationId xmlns:a16="http://schemas.microsoft.com/office/drawing/2014/main" id="{46436108-7BA3-442A-A215-ACF49F63CC01}"/>
              </a:ext>
            </a:extLst>
          </p:cNvPr>
          <p:cNvSpPr>
            <a:spLocks xmlns:a="http://schemas.openxmlformats.org/drawingml/2006/main" noGrp="1"/>
          </p:cNvSpPr>
          <p:nvPr/>
        </p:nvSpPr>
        <p:spPr>
          <a:xfrm xmlns:a="http://schemas.openxmlformats.org/drawingml/2006/main">
            <a:off x="619125" y="6029325"/>
            <a:ext cx="10382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6B5868"/>
                </a:solidFill>
                <a:latin typeface="DejaVu Sans"/>
                <a:ea typeface="DejaVu Sans"/>
                <a:cs typeface="DejaVu Sans"/>
              </a:defRPr>
            </a:defPPr>
            <a:lvl1pPr>
              <a:defRPr sz="1125" b="0">
                <a:solidFill>
                  <a:srgbClr val="6B5868"/>
                </a:solidFill>
                <a:latin typeface="DejaVu Sans"/>
                <a:ea typeface="DejaVu Sans"/>
                <a:cs typeface="DejaVu Sans"/>
              </a:defRPr>
            </a:lvl1pPr>
            <a:lvl2pPr>
              <a:defRPr sz="1125" b="0">
                <a:solidFill>
                  <a:srgbClr val="6B5868"/>
                </a:solidFill>
                <a:latin typeface="DejaVu Sans"/>
                <a:ea typeface="DejaVu Sans"/>
                <a:cs typeface="DejaVu Sans"/>
              </a:defRPr>
            </a:lvl2pPr>
            <a:lvl3pPr>
              <a:defRPr sz="1125" b="0">
                <a:solidFill>
                  <a:srgbClr val="6B5868"/>
                </a:solidFill>
                <a:latin typeface="DejaVu Sans"/>
                <a:ea typeface="DejaVu Sans"/>
                <a:cs typeface="DejaVu Sans"/>
              </a:defRPr>
            </a:lvl3pPr>
            <a:lvl4pPr>
              <a:defRPr sz="1125" b="0">
                <a:solidFill>
                  <a:srgbClr val="6B5868"/>
                </a:solidFill>
                <a:latin typeface="DejaVu Sans"/>
                <a:ea typeface="DejaVu Sans"/>
                <a:cs typeface="DejaVu Sans"/>
              </a:defRPr>
            </a:lvl4pPr>
            <a:lvl5pPr>
              <a:defRPr sz="1125" b="0">
                <a:solidFill>
                  <a:srgbClr val="6B5868"/>
                </a:solidFill>
                <a:latin typeface="DejaVu Sans"/>
                <a:ea typeface="DejaVu Sans"/>
                <a:cs typeface="DejaVu Sans"/>
              </a:defRPr>
            </a:lvl5pPr>
            <a:lvl6pPr>
              <a:defRPr sz="1125" b="0">
                <a:solidFill>
                  <a:srgbClr val="6B5868"/>
                </a:solidFill>
                <a:latin typeface="DejaVu Sans"/>
                <a:ea typeface="DejaVu Sans"/>
                <a:cs typeface="DejaVu Sans"/>
              </a:defRPr>
            </a:lvl6pPr>
            <a:lvl7pPr>
              <a:defRPr sz="1125" b="0">
                <a:solidFill>
                  <a:srgbClr val="6B5868"/>
                </a:solidFill>
                <a:latin typeface="DejaVu Sans"/>
                <a:ea typeface="DejaVu Sans"/>
                <a:cs typeface="DejaVu Sans"/>
              </a:defRPr>
            </a:lvl7pPr>
            <a:lvl8pPr>
              <a:defRPr sz="1125" b="0">
                <a:solidFill>
                  <a:srgbClr val="6B5868"/>
                </a:solidFill>
                <a:latin typeface="DejaVu Sans"/>
                <a:ea typeface="DejaVu Sans"/>
                <a:cs typeface="DejaVu Sans"/>
              </a:defRPr>
            </a:lvl8pPr>
            <a:lvl9pPr>
              <a:defRPr sz="1125" b="0">
                <a:solidFill>
                  <a:srgbClr val="6B5868"/>
                </a:solidFill>
                <a:latin typeface="DejaVu Sans"/>
                <a:ea typeface="DejaVu Sans"/>
                <a:cs typeface="DejaVu Sans"/>
              </a:defRPr>
            </a:lvl9pPr>
          </a:lstStyle>
          <a:p xmlns:a="http://schemas.openxmlformats.org/drawingml/2006/main">
            <a:pPr>
              <a:defRPr sz="1125" b="0">
                <a:solidFill>
                  <a:srgbClr val="6B5868"/>
                </a:solidFill>
                <a:latin typeface="DejaVu Sans"/>
                <a:ea typeface="DejaVu Sans"/>
                <a:cs typeface="DejaVu Sans"/>
              </a:defRPr>
            </a:pPr>
            <a:r>
              <a:rPr sz="1125" b="0">
                <a:solidFill>
                  <a:srgbClr val="6B5868"/>
                </a:solidFill>
                <a:latin typeface="DejaVu Sans"/>
                <a:ea typeface="DejaVu Sans"/>
                <a:cs typeface="DejaVu Sans"/>
              </a:rPr>
              <a:t>The faculty review was an internal determination, rather than a court judgment.</a:t>
            </a:r>
          </a:p>
        </p:txBody>
      </p:sp>
    </p:spTree>
    <p:extLst>
      <p:ext uri="{BB962C8B-B14F-4D97-AF65-F5344CB8AC3E}">
        <p14:creationId xmlns:p14="http://schemas.microsoft.com/office/powerpoint/2010/main" val="498892173"/>
      </p:ext>
    </p:extLst>
  </p:cSld>
</p:sld>
</file>

<file path=ppt/slides/slide22.xml><?xml version="1.0" encoding="utf-8"?>
<p:sld xmlns:p="http://schemas.openxmlformats.org/presentationml/2006/main">
  <p:cSld>
    <p:bg>
      <p:bgPr>
        <a:solidFill xmlns:a="http://schemas.openxmlformats.org/drawingml/2006/main">
          <a:srgbClr val="B94F2E"/>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D34A02F-3887-45EA-88B7-CD77DC1180A0}"/>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22</a:t>
            </a:r>
          </a:p>
        </p:txBody>
      </p:sp>
      <p:sp>
        <p:nvSpPr>
          <p:cNvPr id="2" name="text-1">
            <a:extLst xmlns:a="http://schemas.openxmlformats.org/drawingml/2006/main">
              <a:ext uri="{FF2B5EF4-FFF2-40B4-BE49-F238E27FC236}">
                <a16:creationId xmlns:a16="http://schemas.microsoft.com/office/drawing/2014/main" id="{8E5A135D-2FAC-4576-8AED-3F69F054DDFB}"/>
              </a:ext>
            </a:extLst>
          </p:cNvPr>
          <p:cNvSpPr>
            <a:spLocks xmlns:a="http://schemas.openxmlformats.org/drawingml/2006/main" noGrp="1"/>
          </p:cNvSpPr>
          <p:nvPr/>
        </p:nvSpPr>
        <p:spPr>
          <a:xfrm xmlns:a="http://schemas.openxmlformats.org/drawingml/2006/main">
            <a:off x="619125" y="619125"/>
            <a:ext cx="10572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600" b="0">
                <a:solidFill>
                  <a:srgbClr val="F6F0E5"/>
                </a:solidFill>
                <a:latin typeface="DejaVu Serif"/>
                <a:ea typeface="DejaVu Serif"/>
                <a:cs typeface="DejaVu Serif"/>
              </a:defRPr>
            </a:defPPr>
            <a:lvl1pPr>
              <a:defRPr sz="3600" b="0">
                <a:solidFill>
                  <a:srgbClr val="F6F0E5"/>
                </a:solidFill>
                <a:latin typeface="DejaVu Serif"/>
                <a:ea typeface="DejaVu Serif"/>
                <a:cs typeface="DejaVu Serif"/>
              </a:defRPr>
            </a:lvl1pPr>
            <a:lvl2pPr>
              <a:defRPr sz="3600" b="0">
                <a:solidFill>
                  <a:srgbClr val="F6F0E5"/>
                </a:solidFill>
                <a:latin typeface="DejaVu Serif"/>
                <a:ea typeface="DejaVu Serif"/>
                <a:cs typeface="DejaVu Serif"/>
              </a:defRPr>
            </a:lvl2pPr>
            <a:lvl3pPr>
              <a:defRPr sz="3600" b="0">
                <a:solidFill>
                  <a:srgbClr val="F6F0E5"/>
                </a:solidFill>
                <a:latin typeface="DejaVu Serif"/>
                <a:ea typeface="DejaVu Serif"/>
                <a:cs typeface="DejaVu Serif"/>
              </a:defRPr>
            </a:lvl3pPr>
            <a:lvl4pPr>
              <a:defRPr sz="3600" b="0">
                <a:solidFill>
                  <a:srgbClr val="F6F0E5"/>
                </a:solidFill>
                <a:latin typeface="DejaVu Serif"/>
                <a:ea typeface="DejaVu Serif"/>
                <a:cs typeface="DejaVu Serif"/>
              </a:defRPr>
            </a:lvl4pPr>
            <a:lvl5pPr>
              <a:defRPr sz="3600" b="0">
                <a:solidFill>
                  <a:srgbClr val="F6F0E5"/>
                </a:solidFill>
                <a:latin typeface="DejaVu Serif"/>
                <a:ea typeface="DejaVu Serif"/>
                <a:cs typeface="DejaVu Serif"/>
              </a:defRPr>
            </a:lvl5pPr>
            <a:lvl6pPr>
              <a:defRPr sz="3600" b="0">
                <a:solidFill>
                  <a:srgbClr val="F6F0E5"/>
                </a:solidFill>
                <a:latin typeface="DejaVu Serif"/>
                <a:ea typeface="DejaVu Serif"/>
                <a:cs typeface="DejaVu Serif"/>
              </a:defRPr>
            </a:lvl6pPr>
            <a:lvl7pPr>
              <a:defRPr sz="3600" b="0">
                <a:solidFill>
                  <a:srgbClr val="F6F0E5"/>
                </a:solidFill>
                <a:latin typeface="DejaVu Serif"/>
                <a:ea typeface="DejaVu Serif"/>
                <a:cs typeface="DejaVu Serif"/>
              </a:defRPr>
            </a:lvl7pPr>
            <a:lvl8pPr>
              <a:defRPr sz="3600" b="0">
                <a:solidFill>
                  <a:srgbClr val="F6F0E5"/>
                </a:solidFill>
                <a:latin typeface="DejaVu Serif"/>
                <a:ea typeface="DejaVu Serif"/>
                <a:cs typeface="DejaVu Serif"/>
              </a:defRPr>
            </a:lvl8pPr>
            <a:lvl9pPr>
              <a:defRPr sz="3600" b="0">
                <a:solidFill>
                  <a:srgbClr val="F6F0E5"/>
                </a:solidFill>
                <a:latin typeface="DejaVu Serif"/>
                <a:ea typeface="DejaVu Serif"/>
                <a:cs typeface="DejaVu Serif"/>
              </a:defRPr>
            </a:lvl9pPr>
          </a:lstStyle>
          <a:p xmlns:a="http://schemas.openxmlformats.org/drawingml/2006/main">
            <a:pPr>
              <a:defRPr sz="3600" b="0">
                <a:solidFill>
                  <a:srgbClr val="F6F0E5"/>
                </a:solidFill>
                <a:latin typeface="DejaVu Serif"/>
                <a:ea typeface="DejaVu Serif"/>
                <a:cs typeface="DejaVu Serif"/>
              </a:defRPr>
            </a:pPr>
            <a:r>
              <a:rPr sz="3600" b="0">
                <a:solidFill>
                  <a:srgbClr val="F6F0E5"/>
                </a:solidFill>
                <a:latin typeface="DejaVu Serif"/>
                <a:ea typeface="DejaVu Serif"/>
                <a:cs typeface="DejaVu Serif"/>
              </a:rPr>
              <a:t>Which intervention is more defensible?</a:t>
            </a:r>
          </a:p>
        </p:txBody>
      </p:sp>
      <p:sp>
        <p:nvSpPr>
          <p:cNvPr id="3" name="text-2">
            <a:extLst xmlns:a="http://schemas.openxmlformats.org/drawingml/2006/main">
              <a:ext uri="{FF2B5EF4-FFF2-40B4-BE49-F238E27FC236}">
                <a16:creationId xmlns:a16="http://schemas.microsoft.com/office/drawing/2014/main" id="{BD9A2BF5-3E35-4E5C-9347-6D6C229C8F61}"/>
              </a:ext>
            </a:extLst>
          </p:cNvPr>
          <p:cNvSpPr>
            <a:spLocks xmlns:a="http://schemas.openxmlformats.org/drawingml/2006/main" noGrp="1"/>
          </p:cNvSpPr>
          <p:nvPr/>
        </p:nvSpPr>
        <p:spPr>
          <a:xfrm xmlns:a="http://schemas.openxmlformats.org/drawingml/2006/main">
            <a:off x="619125" y="2286000"/>
            <a:ext cx="1057275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0">
                <a:solidFill>
                  <a:srgbClr val="F6F0E5"/>
                </a:solidFill>
                <a:latin typeface="DejaVu Sans"/>
                <a:ea typeface="DejaVu Sans"/>
                <a:cs typeface="DejaVu Sans"/>
              </a:defRPr>
            </a:defPPr>
            <a:lvl1pPr>
              <a:defRPr sz="2850" b="0">
                <a:solidFill>
                  <a:srgbClr val="F6F0E5"/>
                </a:solidFill>
                <a:latin typeface="DejaVu Sans"/>
                <a:ea typeface="DejaVu Sans"/>
                <a:cs typeface="DejaVu Sans"/>
              </a:defRPr>
            </a:lvl1pPr>
            <a:lvl2pPr>
              <a:defRPr sz="2850" b="0">
                <a:solidFill>
                  <a:srgbClr val="F6F0E5"/>
                </a:solidFill>
                <a:latin typeface="DejaVu Sans"/>
                <a:ea typeface="DejaVu Sans"/>
                <a:cs typeface="DejaVu Sans"/>
              </a:defRPr>
            </a:lvl2pPr>
            <a:lvl3pPr>
              <a:defRPr sz="2850" b="0">
                <a:solidFill>
                  <a:srgbClr val="F6F0E5"/>
                </a:solidFill>
                <a:latin typeface="DejaVu Sans"/>
                <a:ea typeface="DejaVu Sans"/>
                <a:cs typeface="DejaVu Sans"/>
              </a:defRPr>
            </a:lvl3pPr>
            <a:lvl4pPr>
              <a:defRPr sz="2850" b="0">
                <a:solidFill>
                  <a:srgbClr val="F6F0E5"/>
                </a:solidFill>
                <a:latin typeface="DejaVu Sans"/>
                <a:ea typeface="DejaVu Sans"/>
                <a:cs typeface="DejaVu Sans"/>
              </a:defRPr>
            </a:lvl4pPr>
            <a:lvl5pPr>
              <a:defRPr sz="2850" b="0">
                <a:solidFill>
                  <a:srgbClr val="F6F0E5"/>
                </a:solidFill>
                <a:latin typeface="DejaVu Sans"/>
                <a:ea typeface="DejaVu Sans"/>
                <a:cs typeface="DejaVu Sans"/>
              </a:defRPr>
            </a:lvl5pPr>
            <a:lvl6pPr>
              <a:defRPr sz="2850" b="0">
                <a:solidFill>
                  <a:srgbClr val="F6F0E5"/>
                </a:solidFill>
                <a:latin typeface="DejaVu Sans"/>
                <a:ea typeface="DejaVu Sans"/>
                <a:cs typeface="DejaVu Sans"/>
              </a:defRPr>
            </a:lvl6pPr>
            <a:lvl7pPr>
              <a:defRPr sz="2850" b="0">
                <a:solidFill>
                  <a:srgbClr val="F6F0E5"/>
                </a:solidFill>
                <a:latin typeface="DejaVu Sans"/>
                <a:ea typeface="DejaVu Sans"/>
                <a:cs typeface="DejaVu Sans"/>
              </a:defRPr>
            </a:lvl7pPr>
            <a:lvl8pPr>
              <a:defRPr sz="2850" b="0">
                <a:solidFill>
                  <a:srgbClr val="F6F0E5"/>
                </a:solidFill>
                <a:latin typeface="DejaVu Sans"/>
                <a:ea typeface="DejaVu Sans"/>
                <a:cs typeface="DejaVu Sans"/>
              </a:defRPr>
            </a:lvl8pPr>
            <a:lvl9pPr>
              <a:defRPr sz="2850" b="0">
                <a:solidFill>
                  <a:srgbClr val="F6F0E5"/>
                </a:solidFill>
                <a:latin typeface="DejaVu Sans"/>
                <a:ea typeface="DejaVu Sans"/>
                <a:cs typeface="DejaVu Sans"/>
              </a:defRPr>
            </a:lvl9pPr>
          </a:lstStyle>
          <a:p xmlns:a="http://schemas.openxmlformats.org/drawingml/2006/main">
            <a:pPr>
              <a:defRPr sz="2850" b="0">
                <a:solidFill>
                  <a:srgbClr val="F6F0E5"/>
                </a:solidFill>
                <a:latin typeface="DejaVu Sans"/>
                <a:ea typeface="DejaVu Sans"/>
                <a:cs typeface="DejaVu Sans"/>
              </a:defRPr>
            </a:pPr>
            <a:r>
              <a:rPr sz="2850" b="0">
                <a:solidFill>
                  <a:srgbClr val="F6F0E5"/>
                </a:solidFill>
                <a:latin typeface="DejaVu Sans"/>
                <a:ea typeface="DejaVu Sans"/>
                <a:cs typeface="DejaVu Sans"/>
              </a:rPr>
              <a:t>A   Oklahoma’s response to the grade</a:t>
            </a:r>
          </a:p>
        </p:txBody>
      </p:sp>
      <p:sp>
        <p:nvSpPr>
          <p:cNvPr id="4" name="text-3">
            <a:extLst xmlns:a="http://schemas.openxmlformats.org/drawingml/2006/main">
              <a:ext uri="{FF2B5EF4-FFF2-40B4-BE49-F238E27FC236}">
                <a16:creationId xmlns:a16="http://schemas.microsoft.com/office/drawing/2014/main" id="{BCF5B277-4E2E-43D6-8343-ED7A44A416F1}"/>
              </a:ext>
            </a:extLst>
          </p:cNvPr>
          <p:cNvSpPr>
            <a:spLocks xmlns:a="http://schemas.openxmlformats.org/drawingml/2006/main" noGrp="1"/>
          </p:cNvSpPr>
          <p:nvPr/>
        </p:nvSpPr>
        <p:spPr>
          <a:xfrm xmlns:a="http://schemas.openxmlformats.org/drawingml/2006/main">
            <a:off x="619125" y="3476625"/>
            <a:ext cx="105727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0">
                <a:solidFill>
                  <a:srgbClr val="F6F0E5"/>
                </a:solidFill>
                <a:latin typeface="DejaVu Sans"/>
                <a:ea typeface="DejaVu Sans"/>
                <a:cs typeface="DejaVu Sans"/>
              </a:defRPr>
            </a:defPPr>
            <a:lvl1pPr>
              <a:defRPr sz="2850" b="0">
                <a:solidFill>
                  <a:srgbClr val="F6F0E5"/>
                </a:solidFill>
                <a:latin typeface="DejaVu Sans"/>
                <a:ea typeface="DejaVu Sans"/>
                <a:cs typeface="DejaVu Sans"/>
              </a:defRPr>
            </a:lvl1pPr>
            <a:lvl2pPr>
              <a:defRPr sz="2850" b="0">
                <a:solidFill>
                  <a:srgbClr val="F6F0E5"/>
                </a:solidFill>
                <a:latin typeface="DejaVu Sans"/>
                <a:ea typeface="DejaVu Sans"/>
                <a:cs typeface="DejaVu Sans"/>
              </a:defRPr>
            </a:lvl2pPr>
            <a:lvl3pPr>
              <a:defRPr sz="2850" b="0">
                <a:solidFill>
                  <a:srgbClr val="F6F0E5"/>
                </a:solidFill>
                <a:latin typeface="DejaVu Sans"/>
                <a:ea typeface="DejaVu Sans"/>
                <a:cs typeface="DejaVu Sans"/>
              </a:defRPr>
            </a:lvl3pPr>
            <a:lvl4pPr>
              <a:defRPr sz="2850" b="0">
                <a:solidFill>
                  <a:srgbClr val="F6F0E5"/>
                </a:solidFill>
                <a:latin typeface="DejaVu Sans"/>
                <a:ea typeface="DejaVu Sans"/>
                <a:cs typeface="DejaVu Sans"/>
              </a:defRPr>
            </a:lvl4pPr>
            <a:lvl5pPr>
              <a:defRPr sz="2850" b="0">
                <a:solidFill>
                  <a:srgbClr val="F6F0E5"/>
                </a:solidFill>
                <a:latin typeface="DejaVu Sans"/>
                <a:ea typeface="DejaVu Sans"/>
                <a:cs typeface="DejaVu Sans"/>
              </a:defRPr>
            </a:lvl5pPr>
            <a:lvl6pPr>
              <a:defRPr sz="2850" b="0">
                <a:solidFill>
                  <a:srgbClr val="F6F0E5"/>
                </a:solidFill>
                <a:latin typeface="DejaVu Sans"/>
                <a:ea typeface="DejaVu Sans"/>
                <a:cs typeface="DejaVu Sans"/>
              </a:defRPr>
            </a:lvl6pPr>
            <a:lvl7pPr>
              <a:defRPr sz="2850" b="0">
                <a:solidFill>
                  <a:srgbClr val="F6F0E5"/>
                </a:solidFill>
                <a:latin typeface="DejaVu Sans"/>
                <a:ea typeface="DejaVu Sans"/>
                <a:cs typeface="DejaVu Sans"/>
              </a:defRPr>
            </a:lvl7pPr>
            <a:lvl8pPr>
              <a:defRPr sz="2850" b="0">
                <a:solidFill>
                  <a:srgbClr val="F6F0E5"/>
                </a:solidFill>
                <a:latin typeface="DejaVu Sans"/>
                <a:ea typeface="DejaVu Sans"/>
                <a:cs typeface="DejaVu Sans"/>
              </a:defRPr>
            </a:lvl8pPr>
            <a:lvl9pPr>
              <a:defRPr sz="2850" b="0">
                <a:solidFill>
                  <a:srgbClr val="F6F0E5"/>
                </a:solidFill>
                <a:latin typeface="DejaVu Sans"/>
                <a:ea typeface="DejaVu Sans"/>
                <a:cs typeface="DejaVu Sans"/>
              </a:defRPr>
            </a:lvl9pPr>
          </a:lstStyle>
          <a:p xmlns:a="http://schemas.openxmlformats.org/drawingml/2006/main">
            <a:pPr>
              <a:defRPr sz="2850" b="0">
                <a:solidFill>
                  <a:srgbClr val="F6F0E5"/>
                </a:solidFill>
                <a:latin typeface="DejaVu Sans"/>
                <a:ea typeface="DejaVu Sans"/>
                <a:cs typeface="DejaVu Sans"/>
              </a:defRPr>
            </a:pPr>
            <a:r>
              <a:rPr sz="2850" b="0">
                <a:solidFill>
                  <a:srgbClr val="F6F0E5"/>
                </a:solidFill>
                <a:latin typeface="DejaVu Sans"/>
                <a:ea typeface="DejaVu Sans"/>
                <a:cs typeface="DejaVu Sans"/>
              </a:rPr>
              <a:t>B   A&amp;M’s response to the course content</a:t>
            </a:r>
          </a:p>
        </p:txBody>
      </p:sp>
      <p:sp>
        <p:nvSpPr>
          <p:cNvPr id="5" name="text-4">
            <a:extLst xmlns:a="http://schemas.openxmlformats.org/drawingml/2006/main">
              <a:ext uri="{FF2B5EF4-FFF2-40B4-BE49-F238E27FC236}">
                <a16:creationId xmlns:a16="http://schemas.microsoft.com/office/drawing/2014/main" id="{B2E8E0C9-81C9-4BFB-8523-75BA63F5ABBD}"/>
              </a:ext>
            </a:extLst>
          </p:cNvPr>
          <p:cNvSpPr>
            <a:spLocks xmlns:a="http://schemas.openxmlformats.org/drawingml/2006/main" noGrp="1"/>
          </p:cNvSpPr>
          <p:nvPr/>
        </p:nvSpPr>
        <p:spPr>
          <a:xfrm xmlns:a="http://schemas.openxmlformats.org/drawingml/2006/main">
            <a:off x="619125" y="4953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F6F0E5"/>
                </a:solidFill>
                <a:latin typeface="DejaVu Sans"/>
                <a:ea typeface="DejaVu Sans"/>
                <a:cs typeface="DejaVu Sans"/>
              </a:defRPr>
            </a:defPPr>
            <a:lvl1pPr>
              <a:defRPr sz="2175" b="0">
                <a:solidFill>
                  <a:srgbClr val="F6F0E5"/>
                </a:solidFill>
                <a:latin typeface="DejaVu Sans"/>
                <a:ea typeface="DejaVu Sans"/>
                <a:cs typeface="DejaVu Sans"/>
              </a:defRPr>
            </a:lvl1pPr>
            <a:lvl2pPr>
              <a:defRPr sz="2175" b="0">
                <a:solidFill>
                  <a:srgbClr val="F6F0E5"/>
                </a:solidFill>
                <a:latin typeface="DejaVu Sans"/>
                <a:ea typeface="DejaVu Sans"/>
                <a:cs typeface="DejaVu Sans"/>
              </a:defRPr>
            </a:lvl2pPr>
            <a:lvl3pPr>
              <a:defRPr sz="2175" b="0">
                <a:solidFill>
                  <a:srgbClr val="F6F0E5"/>
                </a:solidFill>
                <a:latin typeface="DejaVu Sans"/>
                <a:ea typeface="DejaVu Sans"/>
                <a:cs typeface="DejaVu Sans"/>
              </a:defRPr>
            </a:lvl3pPr>
            <a:lvl4pPr>
              <a:defRPr sz="2175" b="0">
                <a:solidFill>
                  <a:srgbClr val="F6F0E5"/>
                </a:solidFill>
                <a:latin typeface="DejaVu Sans"/>
                <a:ea typeface="DejaVu Sans"/>
                <a:cs typeface="DejaVu Sans"/>
              </a:defRPr>
            </a:lvl4pPr>
            <a:lvl5pPr>
              <a:defRPr sz="2175" b="0">
                <a:solidFill>
                  <a:srgbClr val="F6F0E5"/>
                </a:solidFill>
                <a:latin typeface="DejaVu Sans"/>
                <a:ea typeface="DejaVu Sans"/>
                <a:cs typeface="DejaVu Sans"/>
              </a:defRPr>
            </a:lvl5pPr>
            <a:lvl6pPr>
              <a:defRPr sz="2175" b="0">
                <a:solidFill>
                  <a:srgbClr val="F6F0E5"/>
                </a:solidFill>
                <a:latin typeface="DejaVu Sans"/>
                <a:ea typeface="DejaVu Sans"/>
                <a:cs typeface="DejaVu Sans"/>
              </a:defRPr>
            </a:lvl6pPr>
            <a:lvl7pPr>
              <a:defRPr sz="2175" b="0">
                <a:solidFill>
                  <a:srgbClr val="F6F0E5"/>
                </a:solidFill>
                <a:latin typeface="DejaVu Sans"/>
                <a:ea typeface="DejaVu Sans"/>
                <a:cs typeface="DejaVu Sans"/>
              </a:defRPr>
            </a:lvl7pPr>
            <a:lvl8pPr>
              <a:defRPr sz="2175" b="0">
                <a:solidFill>
                  <a:srgbClr val="F6F0E5"/>
                </a:solidFill>
                <a:latin typeface="DejaVu Sans"/>
                <a:ea typeface="DejaVu Sans"/>
                <a:cs typeface="DejaVu Sans"/>
              </a:defRPr>
            </a:lvl8pPr>
            <a:lvl9pPr>
              <a:defRPr sz="2175" b="0">
                <a:solidFill>
                  <a:srgbClr val="F6F0E5"/>
                </a:solidFill>
                <a:latin typeface="DejaVu Sans"/>
                <a:ea typeface="DejaVu Sans"/>
                <a:cs typeface="DejaVu Sans"/>
              </a:defRPr>
            </a:lvl9pPr>
          </a:lstStyle>
          <a:p xmlns:a="http://schemas.openxmlformats.org/drawingml/2006/main">
            <a:pPr>
              <a:defRPr sz="2175" b="0">
                <a:solidFill>
                  <a:srgbClr val="F6F0E5"/>
                </a:solidFill>
                <a:latin typeface="DejaVu Sans"/>
                <a:ea typeface="DejaVu Sans"/>
                <a:cs typeface="DejaVu Sans"/>
              </a:defRPr>
            </a:pPr>
            <a:r>
              <a:rPr sz="2175" b="0">
                <a:solidFill>
                  <a:srgbClr val="F6F0E5"/>
                </a:solidFill>
                <a:latin typeface="DejaVu Sans"/>
                <a:ea typeface="DejaVu Sans"/>
                <a:cs typeface="DejaVu Sans"/>
              </a:rPr>
              <a:t>Choose A or B. Defend your choice with a legal principle</a:t>
            </a:r>
          </a:p>
          <a:p xmlns:a="http://schemas.openxmlformats.org/drawingml/2006/main">
            <a:pPr>
              <a:defRPr sz="2175" b="0">
                <a:solidFill>
                  <a:srgbClr val="F6F0E5"/>
                </a:solidFill>
                <a:latin typeface="DejaVu Sans"/>
                <a:ea typeface="DejaVu Sans"/>
                <a:cs typeface="DejaVu Sans"/>
              </a:defRPr>
            </a:pPr>
            <a:r>
              <a:rPr sz="2175" b="0">
                <a:solidFill>
                  <a:srgbClr val="F6F0E5"/>
                </a:solidFill>
                <a:latin typeface="DejaVu Sans"/>
                <a:ea typeface="DejaVu Sans"/>
                <a:cs typeface="DejaVu Sans"/>
              </a:rPr>
              <a:t>and one piece of evidence you would examine.</a:t>
            </a:r>
          </a:p>
        </p:txBody>
      </p:sp>
      <p:sp>
        <p:nvSpPr>
          <p:cNvPr id="6" name="text-5">
            <a:extLst xmlns:a="http://schemas.openxmlformats.org/drawingml/2006/main">
              <a:ext uri="{FF2B5EF4-FFF2-40B4-BE49-F238E27FC236}">
                <a16:creationId xmlns:a16="http://schemas.microsoft.com/office/drawing/2014/main" id="{95E97F10-E7FA-41E9-BB15-FAAED706685F}"/>
              </a:ext>
            </a:extLst>
          </p:cNvPr>
          <p:cNvSpPr>
            <a:spLocks xmlns:a="http://schemas.openxmlformats.org/drawingml/2006/main" noGrp="1"/>
          </p:cNvSpPr>
          <p:nvPr/>
        </p:nvSpPr>
        <p:spPr>
          <a:xfrm xmlns:a="http://schemas.openxmlformats.org/drawingml/2006/main">
            <a:off x="619125" y="61436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0">
                <a:solidFill>
                  <a:srgbClr val="F6F0E5"/>
                </a:solidFill>
                <a:latin typeface="DejaVu Sans"/>
                <a:ea typeface="DejaVu Sans"/>
                <a:cs typeface="DejaVu Sans"/>
              </a:defRPr>
            </a:defPPr>
            <a:lvl1pPr>
              <a:defRPr sz="1500" b="0">
                <a:solidFill>
                  <a:srgbClr val="F6F0E5"/>
                </a:solidFill>
                <a:latin typeface="DejaVu Sans"/>
                <a:ea typeface="DejaVu Sans"/>
                <a:cs typeface="DejaVu Sans"/>
              </a:defRPr>
            </a:lvl1pPr>
            <a:lvl2pPr>
              <a:defRPr sz="1500" b="0">
                <a:solidFill>
                  <a:srgbClr val="F6F0E5"/>
                </a:solidFill>
                <a:latin typeface="DejaVu Sans"/>
                <a:ea typeface="DejaVu Sans"/>
                <a:cs typeface="DejaVu Sans"/>
              </a:defRPr>
            </a:lvl2pPr>
            <a:lvl3pPr>
              <a:defRPr sz="1500" b="0">
                <a:solidFill>
                  <a:srgbClr val="F6F0E5"/>
                </a:solidFill>
                <a:latin typeface="DejaVu Sans"/>
                <a:ea typeface="DejaVu Sans"/>
                <a:cs typeface="DejaVu Sans"/>
              </a:defRPr>
            </a:lvl3pPr>
            <a:lvl4pPr>
              <a:defRPr sz="1500" b="0">
                <a:solidFill>
                  <a:srgbClr val="F6F0E5"/>
                </a:solidFill>
                <a:latin typeface="DejaVu Sans"/>
                <a:ea typeface="DejaVu Sans"/>
                <a:cs typeface="DejaVu Sans"/>
              </a:defRPr>
            </a:lvl4pPr>
            <a:lvl5pPr>
              <a:defRPr sz="1500" b="0">
                <a:solidFill>
                  <a:srgbClr val="F6F0E5"/>
                </a:solidFill>
                <a:latin typeface="DejaVu Sans"/>
                <a:ea typeface="DejaVu Sans"/>
                <a:cs typeface="DejaVu Sans"/>
              </a:defRPr>
            </a:lvl5pPr>
            <a:lvl6pPr>
              <a:defRPr sz="1500" b="0">
                <a:solidFill>
                  <a:srgbClr val="F6F0E5"/>
                </a:solidFill>
                <a:latin typeface="DejaVu Sans"/>
                <a:ea typeface="DejaVu Sans"/>
                <a:cs typeface="DejaVu Sans"/>
              </a:defRPr>
            </a:lvl6pPr>
            <a:lvl7pPr>
              <a:defRPr sz="1500" b="0">
                <a:solidFill>
                  <a:srgbClr val="F6F0E5"/>
                </a:solidFill>
                <a:latin typeface="DejaVu Sans"/>
                <a:ea typeface="DejaVu Sans"/>
                <a:cs typeface="DejaVu Sans"/>
              </a:defRPr>
            </a:lvl7pPr>
            <a:lvl8pPr>
              <a:defRPr sz="1500" b="0">
                <a:solidFill>
                  <a:srgbClr val="F6F0E5"/>
                </a:solidFill>
                <a:latin typeface="DejaVu Sans"/>
                <a:ea typeface="DejaVu Sans"/>
                <a:cs typeface="DejaVu Sans"/>
              </a:defRPr>
            </a:lvl8pPr>
            <a:lvl9pPr>
              <a:defRPr sz="1500" b="0">
                <a:solidFill>
                  <a:srgbClr val="F6F0E5"/>
                </a:solidFill>
                <a:latin typeface="DejaVu Sans"/>
                <a:ea typeface="DejaVu Sans"/>
                <a:cs typeface="DejaVu Sans"/>
              </a:defRPr>
            </a:lvl9pPr>
          </a:lstStyle>
          <a:p xmlns:a="http://schemas.openxmlformats.org/drawingml/2006/main">
            <a:pPr>
              <a:defRPr sz="1500" b="0">
                <a:solidFill>
                  <a:srgbClr val="F6F0E5"/>
                </a:solidFill>
                <a:latin typeface="DejaVu Sans"/>
                <a:ea typeface="DejaVu Sans"/>
                <a:cs typeface="DejaVu Sans"/>
              </a:defRPr>
            </a:pPr>
            <a:r>
              <a:rPr sz="1500" b="0">
                <a:solidFill>
                  <a:srgbClr val="F6F0E5"/>
                </a:solidFill>
                <a:latin typeface="DejaVu Sans"/>
                <a:ea typeface="DejaVu Sans"/>
                <a:cs typeface="DejaVu Sans"/>
              </a:rPr>
              <a:t>Partner discussion · 2–3 minutes</a:t>
            </a:r>
          </a:p>
        </p:txBody>
      </p:sp>
    </p:spTree>
    <p:extLst>
      <p:ext uri="{BB962C8B-B14F-4D97-AF65-F5344CB8AC3E}">
        <p14:creationId xmlns:p14="http://schemas.microsoft.com/office/powerpoint/2010/main" val="369667801"/>
      </p:ext>
    </p:extLst>
  </p:cSld>
</p:sld>
</file>

<file path=ppt/slides/slide23.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1208F0BE-FB9C-42FF-886F-B9155FD1589D}"/>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23</a:t>
            </a:r>
          </a:p>
        </p:txBody>
      </p:sp>
      <p:sp>
        <p:nvSpPr>
          <p:cNvPr id="2" name="text-1">
            <a:extLst xmlns:a="http://schemas.openxmlformats.org/drawingml/2006/main">
              <a:ext uri="{FF2B5EF4-FFF2-40B4-BE49-F238E27FC236}">
                <a16:creationId xmlns:a16="http://schemas.microsoft.com/office/drawing/2014/main" id="{6D4EDB54-BFF3-483B-9EE3-DBE136D46856}"/>
              </a:ext>
            </a:extLst>
          </p:cNvPr>
          <p:cNvSpPr>
            <a:spLocks xmlns:a="http://schemas.openxmlformats.org/drawingml/2006/main" noGrp="1"/>
          </p:cNvSpPr>
          <p:nvPr/>
        </p:nvSpPr>
        <p:spPr>
          <a:xfrm xmlns:a="http://schemas.openxmlformats.org/drawingml/2006/main">
            <a:off x="619125" y="533400"/>
            <a:ext cx="107632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0">
                <a:solidFill>
                  <a:srgbClr val="38243B"/>
                </a:solidFill>
                <a:latin typeface="DejaVu Serif"/>
                <a:ea typeface="DejaVu Serif"/>
                <a:cs typeface="DejaVu Serif"/>
              </a:defRPr>
            </a:defPPr>
            <a:lvl1pPr>
              <a:defRPr sz="3450" b="0">
                <a:solidFill>
                  <a:srgbClr val="38243B"/>
                </a:solidFill>
                <a:latin typeface="DejaVu Serif"/>
                <a:ea typeface="DejaVu Serif"/>
                <a:cs typeface="DejaVu Serif"/>
              </a:defRPr>
            </a:lvl1pPr>
            <a:lvl2pPr>
              <a:defRPr sz="3450" b="0">
                <a:solidFill>
                  <a:srgbClr val="38243B"/>
                </a:solidFill>
                <a:latin typeface="DejaVu Serif"/>
                <a:ea typeface="DejaVu Serif"/>
                <a:cs typeface="DejaVu Serif"/>
              </a:defRPr>
            </a:lvl2pPr>
            <a:lvl3pPr>
              <a:defRPr sz="3450" b="0">
                <a:solidFill>
                  <a:srgbClr val="38243B"/>
                </a:solidFill>
                <a:latin typeface="DejaVu Serif"/>
                <a:ea typeface="DejaVu Serif"/>
                <a:cs typeface="DejaVu Serif"/>
              </a:defRPr>
            </a:lvl3pPr>
            <a:lvl4pPr>
              <a:defRPr sz="3450" b="0">
                <a:solidFill>
                  <a:srgbClr val="38243B"/>
                </a:solidFill>
                <a:latin typeface="DejaVu Serif"/>
                <a:ea typeface="DejaVu Serif"/>
                <a:cs typeface="DejaVu Serif"/>
              </a:defRPr>
            </a:lvl4pPr>
            <a:lvl5pPr>
              <a:defRPr sz="3450" b="0">
                <a:solidFill>
                  <a:srgbClr val="38243B"/>
                </a:solidFill>
                <a:latin typeface="DejaVu Serif"/>
                <a:ea typeface="DejaVu Serif"/>
                <a:cs typeface="DejaVu Serif"/>
              </a:defRPr>
            </a:lvl5pPr>
            <a:lvl6pPr>
              <a:defRPr sz="3450" b="0">
                <a:solidFill>
                  <a:srgbClr val="38243B"/>
                </a:solidFill>
                <a:latin typeface="DejaVu Serif"/>
                <a:ea typeface="DejaVu Serif"/>
                <a:cs typeface="DejaVu Serif"/>
              </a:defRPr>
            </a:lvl6pPr>
            <a:lvl7pPr>
              <a:defRPr sz="3450" b="0">
                <a:solidFill>
                  <a:srgbClr val="38243B"/>
                </a:solidFill>
                <a:latin typeface="DejaVu Serif"/>
                <a:ea typeface="DejaVu Serif"/>
                <a:cs typeface="DejaVu Serif"/>
              </a:defRPr>
            </a:lvl7pPr>
            <a:lvl8pPr>
              <a:defRPr sz="3450" b="0">
                <a:solidFill>
                  <a:srgbClr val="38243B"/>
                </a:solidFill>
                <a:latin typeface="DejaVu Serif"/>
                <a:ea typeface="DejaVu Serif"/>
                <a:cs typeface="DejaVu Serif"/>
              </a:defRPr>
            </a:lvl8pPr>
            <a:lvl9pPr>
              <a:defRPr sz="3450" b="0">
                <a:solidFill>
                  <a:srgbClr val="38243B"/>
                </a:solidFill>
                <a:latin typeface="DejaVu Serif"/>
                <a:ea typeface="DejaVu Serif"/>
                <a:cs typeface="DejaVu Serif"/>
              </a:defRPr>
            </a:lvl9pPr>
          </a:lstStyle>
          <a:p xmlns:a="http://schemas.openxmlformats.org/drawingml/2006/main">
            <a:pPr>
              <a:defRPr sz="3450" b="0">
                <a:solidFill>
                  <a:srgbClr val="38243B"/>
                </a:solidFill>
                <a:latin typeface="DejaVu Serif"/>
                <a:ea typeface="DejaVu Serif"/>
                <a:cs typeface="DejaVu Serif"/>
              </a:defRPr>
            </a:pPr>
            <a:r>
              <a:rPr sz="3450" b="0">
                <a:solidFill>
                  <a:srgbClr val="38243B"/>
                </a:solidFill>
                <a:latin typeface="DejaVu Serif"/>
                <a:ea typeface="DejaVu Serif"/>
                <a:cs typeface="DejaVu Serif"/>
              </a:rPr>
              <a:t>What would the records show?</a:t>
            </a:r>
          </a:p>
        </p:txBody>
      </p:sp>
      <p:sp>
        <p:nvSpPr>
          <p:cNvPr id="3" name="text-2">
            <a:extLst xmlns:a="http://schemas.openxmlformats.org/drawingml/2006/main">
              <a:ext uri="{FF2B5EF4-FFF2-40B4-BE49-F238E27FC236}">
                <a16:creationId xmlns:a16="http://schemas.microsoft.com/office/drawing/2014/main" id="{6ED2EE11-94A0-447E-9138-BB2982E97A35}"/>
              </a:ext>
            </a:extLst>
          </p:cNvPr>
          <p:cNvSpPr>
            <a:spLocks xmlns:a="http://schemas.openxmlformats.org/drawingml/2006/main" noGrp="1"/>
          </p:cNvSpPr>
          <p:nvPr/>
        </p:nvSpPr>
        <p:spPr>
          <a:xfrm xmlns:a="http://schemas.openxmlformats.org/drawingml/2006/main">
            <a:off x="619125" y="2047875"/>
            <a:ext cx="4953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925" b="0">
                <a:solidFill>
                  <a:srgbClr val="B94F2E"/>
                </a:solidFill>
                <a:latin typeface="DejaVu Serif"/>
                <a:ea typeface="DejaVu Serif"/>
                <a:cs typeface="DejaVu Serif"/>
              </a:defRPr>
            </a:defPPr>
            <a:lvl1pPr>
              <a:defRPr sz="2925" b="0">
                <a:solidFill>
                  <a:srgbClr val="B94F2E"/>
                </a:solidFill>
                <a:latin typeface="DejaVu Serif"/>
                <a:ea typeface="DejaVu Serif"/>
                <a:cs typeface="DejaVu Serif"/>
              </a:defRPr>
            </a:lvl1pPr>
            <a:lvl2pPr>
              <a:defRPr sz="2925" b="0">
                <a:solidFill>
                  <a:srgbClr val="B94F2E"/>
                </a:solidFill>
                <a:latin typeface="DejaVu Serif"/>
                <a:ea typeface="DejaVu Serif"/>
                <a:cs typeface="DejaVu Serif"/>
              </a:defRPr>
            </a:lvl2pPr>
            <a:lvl3pPr>
              <a:defRPr sz="2925" b="0">
                <a:solidFill>
                  <a:srgbClr val="B94F2E"/>
                </a:solidFill>
                <a:latin typeface="DejaVu Serif"/>
                <a:ea typeface="DejaVu Serif"/>
                <a:cs typeface="DejaVu Serif"/>
              </a:defRPr>
            </a:lvl3pPr>
            <a:lvl4pPr>
              <a:defRPr sz="2925" b="0">
                <a:solidFill>
                  <a:srgbClr val="B94F2E"/>
                </a:solidFill>
                <a:latin typeface="DejaVu Serif"/>
                <a:ea typeface="DejaVu Serif"/>
                <a:cs typeface="DejaVu Serif"/>
              </a:defRPr>
            </a:lvl4pPr>
            <a:lvl5pPr>
              <a:defRPr sz="2925" b="0">
                <a:solidFill>
                  <a:srgbClr val="B94F2E"/>
                </a:solidFill>
                <a:latin typeface="DejaVu Serif"/>
                <a:ea typeface="DejaVu Serif"/>
                <a:cs typeface="DejaVu Serif"/>
              </a:defRPr>
            </a:lvl5pPr>
            <a:lvl6pPr>
              <a:defRPr sz="2925" b="0">
                <a:solidFill>
                  <a:srgbClr val="B94F2E"/>
                </a:solidFill>
                <a:latin typeface="DejaVu Serif"/>
                <a:ea typeface="DejaVu Serif"/>
                <a:cs typeface="DejaVu Serif"/>
              </a:defRPr>
            </a:lvl6pPr>
            <a:lvl7pPr>
              <a:defRPr sz="2925" b="0">
                <a:solidFill>
                  <a:srgbClr val="B94F2E"/>
                </a:solidFill>
                <a:latin typeface="DejaVu Serif"/>
                <a:ea typeface="DejaVu Serif"/>
                <a:cs typeface="DejaVu Serif"/>
              </a:defRPr>
            </a:lvl7pPr>
            <a:lvl8pPr>
              <a:defRPr sz="2925" b="0">
                <a:solidFill>
                  <a:srgbClr val="B94F2E"/>
                </a:solidFill>
                <a:latin typeface="DejaVu Serif"/>
                <a:ea typeface="DejaVu Serif"/>
                <a:cs typeface="DejaVu Serif"/>
              </a:defRPr>
            </a:lvl8pPr>
            <a:lvl9pPr>
              <a:defRPr sz="2925" b="0">
                <a:solidFill>
                  <a:srgbClr val="B94F2E"/>
                </a:solidFill>
                <a:latin typeface="DejaVu Serif"/>
                <a:ea typeface="DejaVu Serif"/>
                <a:cs typeface="DejaVu Serif"/>
              </a:defRPr>
            </a:lvl9pPr>
          </a:lstStyle>
          <a:p xmlns:a="http://schemas.openxmlformats.org/drawingml/2006/main">
            <a:pPr>
              <a:defRPr sz="2925" b="0">
                <a:solidFill>
                  <a:srgbClr val="B94F2E"/>
                </a:solidFill>
                <a:latin typeface="DejaVu Serif"/>
                <a:ea typeface="DejaVu Serif"/>
                <a:cs typeface="DejaVu Serif"/>
              </a:defRPr>
            </a:pPr>
            <a:r>
              <a:rPr sz="2925" b="0">
                <a:solidFill>
                  <a:srgbClr val="B94F2E"/>
                </a:solidFill>
                <a:latin typeface="DejaVu Serif"/>
                <a:ea typeface="DejaVu Serif"/>
                <a:cs typeface="DejaVu Serif"/>
              </a:rPr>
              <a:t>Oklahoma</a:t>
            </a:r>
          </a:p>
        </p:txBody>
      </p:sp>
      <p:sp>
        <p:nvSpPr>
          <p:cNvPr id="4" name="text-3">
            <a:extLst xmlns:a="http://schemas.openxmlformats.org/drawingml/2006/main">
              <a:ext uri="{FF2B5EF4-FFF2-40B4-BE49-F238E27FC236}">
                <a16:creationId xmlns:a16="http://schemas.microsoft.com/office/drawing/2014/main" id="{B0EAD95A-0CA1-4E33-BA71-1B4B0183FEBC}"/>
              </a:ext>
            </a:extLst>
          </p:cNvPr>
          <p:cNvSpPr>
            <a:spLocks xmlns:a="http://schemas.openxmlformats.org/drawingml/2006/main" noGrp="1"/>
          </p:cNvSpPr>
          <p:nvPr/>
        </p:nvSpPr>
        <p:spPr>
          <a:xfrm xmlns:a="http://schemas.openxmlformats.org/drawingml/2006/main">
            <a:off x="619125" y="3048000"/>
            <a:ext cx="5143500" cy="2000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400" b="0">
                <a:solidFill>
                  <a:srgbClr val="38243B"/>
                </a:solidFill>
                <a:latin typeface="DejaVu Sans"/>
                <a:ea typeface="DejaVu Sans"/>
                <a:cs typeface="DejaVu Sans"/>
              </a:defRPr>
            </a:defPPr>
            <a:lvl1pPr>
              <a:defRPr sz="2400" b="0">
                <a:solidFill>
                  <a:srgbClr val="38243B"/>
                </a:solidFill>
                <a:latin typeface="DejaVu Sans"/>
                <a:ea typeface="DejaVu Sans"/>
                <a:cs typeface="DejaVu Sans"/>
              </a:defRPr>
            </a:lvl1pPr>
            <a:lvl2pPr>
              <a:defRPr sz="2400" b="0">
                <a:solidFill>
                  <a:srgbClr val="38243B"/>
                </a:solidFill>
                <a:latin typeface="DejaVu Sans"/>
                <a:ea typeface="DejaVu Sans"/>
                <a:cs typeface="DejaVu Sans"/>
              </a:defRPr>
            </a:lvl2pPr>
            <a:lvl3pPr>
              <a:defRPr sz="2400" b="0">
                <a:solidFill>
                  <a:srgbClr val="38243B"/>
                </a:solidFill>
                <a:latin typeface="DejaVu Sans"/>
                <a:ea typeface="DejaVu Sans"/>
                <a:cs typeface="DejaVu Sans"/>
              </a:defRPr>
            </a:lvl3pPr>
            <a:lvl4pPr>
              <a:defRPr sz="2400" b="0">
                <a:solidFill>
                  <a:srgbClr val="38243B"/>
                </a:solidFill>
                <a:latin typeface="DejaVu Sans"/>
                <a:ea typeface="DejaVu Sans"/>
                <a:cs typeface="DejaVu Sans"/>
              </a:defRPr>
            </a:lvl4pPr>
            <a:lvl5pPr>
              <a:defRPr sz="2400" b="0">
                <a:solidFill>
                  <a:srgbClr val="38243B"/>
                </a:solidFill>
                <a:latin typeface="DejaVu Sans"/>
                <a:ea typeface="DejaVu Sans"/>
                <a:cs typeface="DejaVu Sans"/>
              </a:defRPr>
            </a:lvl5pPr>
            <a:lvl6pPr>
              <a:defRPr sz="2400" b="0">
                <a:solidFill>
                  <a:srgbClr val="38243B"/>
                </a:solidFill>
                <a:latin typeface="DejaVu Sans"/>
                <a:ea typeface="DejaVu Sans"/>
                <a:cs typeface="DejaVu Sans"/>
              </a:defRPr>
            </a:lvl6pPr>
            <a:lvl7pPr>
              <a:defRPr sz="2400" b="0">
                <a:solidFill>
                  <a:srgbClr val="38243B"/>
                </a:solidFill>
                <a:latin typeface="DejaVu Sans"/>
                <a:ea typeface="DejaVu Sans"/>
                <a:cs typeface="DejaVu Sans"/>
              </a:defRPr>
            </a:lvl7pPr>
            <a:lvl8pPr>
              <a:defRPr sz="2400" b="0">
                <a:solidFill>
                  <a:srgbClr val="38243B"/>
                </a:solidFill>
                <a:latin typeface="DejaVu Sans"/>
                <a:ea typeface="DejaVu Sans"/>
                <a:cs typeface="DejaVu Sans"/>
              </a:defRPr>
            </a:lvl8pPr>
            <a:lvl9pPr>
              <a:defRPr sz="2400" b="0">
                <a:solidFill>
                  <a:srgbClr val="38243B"/>
                </a:solidFill>
                <a:latin typeface="DejaVu Sans"/>
                <a:ea typeface="DejaVu Sans"/>
                <a:cs typeface="DejaVu Sans"/>
              </a:defRPr>
            </a:lvl9pPr>
          </a:lstStyle>
          <a:p xmlns:a="http://schemas.openxmlformats.org/drawingml/2006/main">
            <a:pPr>
              <a:defRPr sz="2400" b="0">
                <a:solidFill>
                  <a:srgbClr val="38243B"/>
                </a:solidFill>
                <a:latin typeface="DejaVu Sans"/>
                <a:ea typeface="DejaVu Sans"/>
                <a:cs typeface="DejaVu Sans"/>
              </a:defRPr>
            </a:pPr>
            <a:r>
              <a:rPr sz="2400" b="0">
                <a:solidFill>
                  <a:srgbClr val="38243B"/>
                </a:solidFill>
                <a:latin typeface="DejaVu Sans"/>
                <a:ea typeface="DejaVu Sans"/>
                <a:cs typeface="DejaVu Sans"/>
              </a:rPr>
              <a:t>Assignment and grading rubric</a:t>
            </a:r>
          </a:p>
          <a:p xmlns:a="http://schemas.openxmlformats.org/drawingml/2006/main">
            <a:pPr>
              <a:defRPr sz="2400" b="0">
                <a:solidFill>
                  <a:srgbClr val="38243B"/>
                </a:solidFill>
                <a:latin typeface="DejaVu Sans"/>
                <a:ea typeface="DejaVu Sans"/>
                <a:cs typeface="DejaVu Sans"/>
              </a:defRPr>
            </a:pPr>
            <a:r>
              <a:rPr sz="2400" b="0">
                <a:solidFill>
                  <a:srgbClr val="38243B"/>
                </a:solidFill>
                <a:latin typeface="DejaVu Sans"/>
                <a:ea typeface="DejaVu Sans"/>
                <a:cs typeface="DejaVu Sans"/>
              </a:rPr>
              <a:t>Feedback on the paper</a:t>
            </a:r>
          </a:p>
          <a:p xmlns:a="http://schemas.openxmlformats.org/drawingml/2006/main">
            <a:pPr>
              <a:defRPr sz="2400" b="0">
                <a:solidFill>
                  <a:srgbClr val="38243B"/>
                </a:solidFill>
                <a:latin typeface="DejaVu Sans"/>
                <a:ea typeface="DejaVu Sans"/>
                <a:cs typeface="DejaVu Sans"/>
              </a:defRPr>
            </a:pPr>
            <a:r>
              <a:rPr sz="2400" b="0">
                <a:solidFill>
                  <a:srgbClr val="38243B"/>
                </a:solidFill>
                <a:latin typeface="DejaVu Sans"/>
                <a:ea typeface="DejaVu Sans"/>
                <a:cs typeface="DejaVu Sans"/>
              </a:rPr>
              <a:t>Consistency across submissions</a:t>
            </a:r>
          </a:p>
        </p:txBody>
      </p:sp>
      <p:sp>
        <p:nvSpPr>
          <p:cNvPr id="5" name="text-4">
            <a:extLst xmlns:a="http://schemas.openxmlformats.org/drawingml/2006/main">
              <a:ext uri="{FF2B5EF4-FFF2-40B4-BE49-F238E27FC236}">
                <a16:creationId xmlns:a16="http://schemas.microsoft.com/office/drawing/2014/main" id="{7A5744E6-BF95-4A93-9530-AFD2526C4989}"/>
              </a:ext>
            </a:extLst>
          </p:cNvPr>
          <p:cNvSpPr>
            <a:spLocks xmlns:a="http://schemas.openxmlformats.org/drawingml/2006/main" noGrp="1"/>
          </p:cNvSpPr>
          <p:nvPr/>
        </p:nvSpPr>
        <p:spPr>
          <a:xfrm xmlns:a="http://schemas.openxmlformats.org/drawingml/2006/main">
            <a:off x="6572250" y="2047875"/>
            <a:ext cx="4857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925" b="0">
                <a:solidFill>
                  <a:srgbClr val="B94F2E"/>
                </a:solidFill>
                <a:latin typeface="DejaVu Serif"/>
                <a:ea typeface="DejaVu Serif"/>
                <a:cs typeface="DejaVu Serif"/>
              </a:defRPr>
            </a:defPPr>
            <a:lvl1pPr>
              <a:defRPr sz="2925" b="0">
                <a:solidFill>
                  <a:srgbClr val="B94F2E"/>
                </a:solidFill>
                <a:latin typeface="DejaVu Serif"/>
                <a:ea typeface="DejaVu Serif"/>
                <a:cs typeface="DejaVu Serif"/>
              </a:defRPr>
            </a:lvl1pPr>
            <a:lvl2pPr>
              <a:defRPr sz="2925" b="0">
                <a:solidFill>
                  <a:srgbClr val="B94F2E"/>
                </a:solidFill>
                <a:latin typeface="DejaVu Serif"/>
                <a:ea typeface="DejaVu Serif"/>
                <a:cs typeface="DejaVu Serif"/>
              </a:defRPr>
            </a:lvl2pPr>
            <a:lvl3pPr>
              <a:defRPr sz="2925" b="0">
                <a:solidFill>
                  <a:srgbClr val="B94F2E"/>
                </a:solidFill>
                <a:latin typeface="DejaVu Serif"/>
                <a:ea typeface="DejaVu Serif"/>
                <a:cs typeface="DejaVu Serif"/>
              </a:defRPr>
            </a:lvl3pPr>
            <a:lvl4pPr>
              <a:defRPr sz="2925" b="0">
                <a:solidFill>
                  <a:srgbClr val="B94F2E"/>
                </a:solidFill>
                <a:latin typeface="DejaVu Serif"/>
                <a:ea typeface="DejaVu Serif"/>
                <a:cs typeface="DejaVu Serif"/>
              </a:defRPr>
            </a:lvl4pPr>
            <a:lvl5pPr>
              <a:defRPr sz="2925" b="0">
                <a:solidFill>
                  <a:srgbClr val="B94F2E"/>
                </a:solidFill>
                <a:latin typeface="DejaVu Serif"/>
                <a:ea typeface="DejaVu Serif"/>
                <a:cs typeface="DejaVu Serif"/>
              </a:defRPr>
            </a:lvl5pPr>
            <a:lvl6pPr>
              <a:defRPr sz="2925" b="0">
                <a:solidFill>
                  <a:srgbClr val="B94F2E"/>
                </a:solidFill>
                <a:latin typeface="DejaVu Serif"/>
                <a:ea typeface="DejaVu Serif"/>
                <a:cs typeface="DejaVu Serif"/>
              </a:defRPr>
            </a:lvl6pPr>
            <a:lvl7pPr>
              <a:defRPr sz="2925" b="0">
                <a:solidFill>
                  <a:srgbClr val="B94F2E"/>
                </a:solidFill>
                <a:latin typeface="DejaVu Serif"/>
                <a:ea typeface="DejaVu Serif"/>
                <a:cs typeface="DejaVu Serif"/>
              </a:defRPr>
            </a:lvl7pPr>
            <a:lvl8pPr>
              <a:defRPr sz="2925" b="0">
                <a:solidFill>
                  <a:srgbClr val="B94F2E"/>
                </a:solidFill>
                <a:latin typeface="DejaVu Serif"/>
                <a:ea typeface="DejaVu Serif"/>
                <a:cs typeface="DejaVu Serif"/>
              </a:defRPr>
            </a:lvl8pPr>
            <a:lvl9pPr>
              <a:defRPr sz="2925" b="0">
                <a:solidFill>
                  <a:srgbClr val="B94F2E"/>
                </a:solidFill>
                <a:latin typeface="DejaVu Serif"/>
                <a:ea typeface="DejaVu Serif"/>
                <a:cs typeface="DejaVu Serif"/>
              </a:defRPr>
            </a:lvl9pPr>
          </a:lstStyle>
          <a:p xmlns:a="http://schemas.openxmlformats.org/drawingml/2006/main">
            <a:pPr>
              <a:defRPr sz="2925" b="0">
                <a:solidFill>
                  <a:srgbClr val="B94F2E"/>
                </a:solidFill>
                <a:latin typeface="DejaVu Serif"/>
                <a:ea typeface="DejaVu Serif"/>
                <a:cs typeface="DejaVu Serif"/>
              </a:defRPr>
            </a:pPr>
            <a:r>
              <a:rPr sz="2925" b="0">
                <a:solidFill>
                  <a:srgbClr val="B94F2E"/>
                </a:solidFill>
                <a:latin typeface="DejaVu Serif"/>
                <a:ea typeface="DejaVu Serif"/>
                <a:cs typeface="DejaVu Serif"/>
              </a:rPr>
              <a:t>Texas A&amp;M</a:t>
            </a:r>
          </a:p>
        </p:txBody>
      </p:sp>
      <p:sp>
        <p:nvSpPr>
          <p:cNvPr id="6" name="text-5">
            <a:extLst xmlns:a="http://schemas.openxmlformats.org/drawingml/2006/main">
              <a:ext uri="{FF2B5EF4-FFF2-40B4-BE49-F238E27FC236}">
                <a16:creationId xmlns:a16="http://schemas.microsoft.com/office/drawing/2014/main" id="{270BC314-FDCE-45C3-B90A-A0700B223C66}"/>
              </a:ext>
            </a:extLst>
          </p:cNvPr>
          <p:cNvSpPr>
            <a:spLocks xmlns:a="http://schemas.openxmlformats.org/drawingml/2006/main" noGrp="1"/>
          </p:cNvSpPr>
          <p:nvPr/>
        </p:nvSpPr>
        <p:spPr>
          <a:xfrm xmlns:a="http://schemas.openxmlformats.org/drawingml/2006/main">
            <a:off x="6572250" y="3048000"/>
            <a:ext cx="4953000" cy="2000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400" b="0">
                <a:solidFill>
                  <a:srgbClr val="38243B"/>
                </a:solidFill>
                <a:latin typeface="DejaVu Sans"/>
                <a:ea typeface="DejaVu Sans"/>
                <a:cs typeface="DejaVu Sans"/>
              </a:defRPr>
            </a:defPPr>
            <a:lvl1pPr>
              <a:defRPr sz="2400" b="0">
                <a:solidFill>
                  <a:srgbClr val="38243B"/>
                </a:solidFill>
                <a:latin typeface="DejaVu Sans"/>
                <a:ea typeface="DejaVu Sans"/>
                <a:cs typeface="DejaVu Sans"/>
              </a:defRPr>
            </a:lvl1pPr>
            <a:lvl2pPr>
              <a:defRPr sz="2400" b="0">
                <a:solidFill>
                  <a:srgbClr val="38243B"/>
                </a:solidFill>
                <a:latin typeface="DejaVu Sans"/>
                <a:ea typeface="DejaVu Sans"/>
                <a:cs typeface="DejaVu Sans"/>
              </a:defRPr>
            </a:lvl2pPr>
            <a:lvl3pPr>
              <a:defRPr sz="2400" b="0">
                <a:solidFill>
                  <a:srgbClr val="38243B"/>
                </a:solidFill>
                <a:latin typeface="DejaVu Sans"/>
                <a:ea typeface="DejaVu Sans"/>
                <a:cs typeface="DejaVu Sans"/>
              </a:defRPr>
            </a:lvl3pPr>
            <a:lvl4pPr>
              <a:defRPr sz="2400" b="0">
                <a:solidFill>
                  <a:srgbClr val="38243B"/>
                </a:solidFill>
                <a:latin typeface="DejaVu Sans"/>
                <a:ea typeface="DejaVu Sans"/>
                <a:cs typeface="DejaVu Sans"/>
              </a:defRPr>
            </a:lvl4pPr>
            <a:lvl5pPr>
              <a:defRPr sz="2400" b="0">
                <a:solidFill>
                  <a:srgbClr val="38243B"/>
                </a:solidFill>
                <a:latin typeface="DejaVu Sans"/>
                <a:ea typeface="DejaVu Sans"/>
                <a:cs typeface="DejaVu Sans"/>
              </a:defRPr>
            </a:lvl5pPr>
            <a:lvl6pPr>
              <a:defRPr sz="2400" b="0">
                <a:solidFill>
                  <a:srgbClr val="38243B"/>
                </a:solidFill>
                <a:latin typeface="DejaVu Sans"/>
                <a:ea typeface="DejaVu Sans"/>
                <a:cs typeface="DejaVu Sans"/>
              </a:defRPr>
            </a:lvl6pPr>
            <a:lvl7pPr>
              <a:defRPr sz="2400" b="0">
                <a:solidFill>
                  <a:srgbClr val="38243B"/>
                </a:solidFill>
                <a:latin typeface="DejaVu Sans"/>
                <a:ea typeface="DejaVu Sans"/>
                <a:cs typeface="DejaVu Sans"/>
              </a:defRPr>
            </a:lvl7pPr>
            <a:lvl8pPr>
              <a:defRPr sz="2400" b="0">
                <a:solidFill>
                  <a:srgbClr val="38243B"/>
                </a:solidFill>
                <a:latin typeface="DejaVu Sans"/>
                <a:ea typeface="DejaVu Sans"/>
                <a:cs typeface="DejaVu Sans"/>
              </a:defRPr>
            </a:lvl8pPr>
            <a:lvl9pPr>
              <a:defRPr sz="2400" b="0">
                <a:solidFill>
                  <a:srgbClr val="38243B"/>
                </a:solidFill>
                <a:latin typeface="DejaVu Sans"/>
                <a:ea typeface="DejaVu Sans"/>
                <a:cs typeface="DejaVu Sans"/>
              </a:defRPr>
            </a:lvl9pPr>
          </a:lstStyle>
          <a:p xmlns:a="http://schemas.openxmlformats.org/drawingml/2006/main">
            <a:pPr>
              <a:defRPr sz="2400" b="0">
                <a:solidFill>
                  <a:srgbClr val="38243B"/>
                </a:solidFill>
                <a:latin typeface="DejaVu Sans"/>
                <a:ea typeface="DejaVu Sans"/>
                <a:cs typeface="DejaVu Sans"/>
              </a:defRPr>
            </a:pPr>
            <a:r>
              <a:rPr sz="2400" b="0">
                <a:solidFill>
                  <a:srgbClr val="38243B"/>
                </a:solidFill>
                <a:latin typeface="DejaVu Sans"/>
                <a:ea typeface="DejaVu Sans"/>
                <a:cs typeface="DejaVu Sans"/>
              </a:rPr>
              <a:t>Course description and syllabus</a:t>
            </a:r>
          </a:p>
          <a:p xmlns:a="http://schemas.openxmlformats.org/drawingml/2006/main">
            <a:pPr>
              <a:defRPr sz="2400" b="0">
                <a:solidFill>
                  <a:srgbClr val="38243B"/>
                </a:solidFill>
                <a:latin typeface="DejaVu Sans"/>
                <a:ea typeface="DejaVu Sans"/>
                <a:cs typeface="DejaVu Sans"/>
              </a:defRPr>
            </a:pPr>
            <a:r>
              <a:rPr sz="2400" b="0">
                <a:solidFill>
                  <a:srgbClr val="38243B"/>
                </a:solidFill>
                <a:latin typeface="DejaVu Sans"/>
                <a:ea typeface="DejaVu Sans"/>
                <a:cs typeface="DejaVu Sans"/>
              </a:rPr>
              <a:t>Directions to the instructor</a:t>
            </a:r>
          </a:p>
          <a:p xmlns:a="http://schemas.openxmlformats.org/drawingml/2006/main">
            <a:pPr>
              <a:defRPr sz="2400" b="0">
                <a:solidFill>
                  <a:srgbClr val="38243B"/>
                </a:solidFill>
                <a:latin typeface="DejaVu Sans"/>
                <a:ea typeface="DejaVu Sans"/>
                <a:cs typeface="DejaVu Sans"/>
              </a:defRPr>
            </a:pPr>
            <a:r>
              <a:rPr sz="2400" b="0">
                <a:solidFill>
                  <a:srgbClr val="38243B"/>
                </a:solidFill>
                <a:latin typeface="DejaVu Sans"/>
                <a:ea typeface="DejaVu Sans"/>
                <a:cs typeface="DejaVu Sans"/>
              </a:rPr>
              <a:t>Timing and basis of dismissal</a:t>
            </a:r>
          </a:p>
        </p:txBody>
      </p:sp>
      <p:sp>
        <p:nvSpPr>
          <p:cNvPr id="7" name="text-6">
            <a:extLst xmlns:a="http://schemas.openxmlformats.org/drawingml/2006/main">
              <a:ext uri="{FF2B5EF4-FFF2-40B4-BE49-F238E27FC236}">
                <a16:creationId xmlns:a16="http://schemas.microsoft.com/office/drawing/2014/main" id="{85B868BE-3FC2-4D31-B740-1BB59F26BD13}"/>
              </a:ext>
            </a:extLst>
          </p:cNvPr>
          <p:cNvSpPr>
            <a:spLocks xmlns:a="http://schemas.openxmlformats.org/drawingml/2006/main" noGrp="1"/>
          </p:cNvSpPr>
          <p:nvPr/>
        </p:nvSpPr>
        <p:spPr>
          <a:xfrm xmlns:a="http://schemas.openxmlformats.org/drawingml/2006/main">
            <a:off x="619125" y="6029325"/>
            <a:ext cx="10382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6B5868"/>
                </a:solidFill>
                <a:latin typeface="DejaVu Sans"/>
                <a:ea typeface="DejaVu Sans"/>
                <a:cs typeface="DejaVu Sans"/>
              </a:defRPr>
            </a:defPPr>
            <a:lvl1pPr>
              <a:defRPr sz="1125" b="0">
                <a:solidFill>
                  <a:srgbClr val="6B5868"/>
                </a:solidFill>
                <a:latin typeface="DejaVu Sans"/>
                <a:ea typeface="DejaVu Sans"/>
                <a:cs typeface="DejaVu Sans"/>
              </a:defRPr>
            </a:lvl1pPr>
            <a:lvl2pPr>
              <a:defRPr sz="1125" b="0">
                <a:solidFill>
                  <a:srgbClr val="6B5868"/>
                </a:solidFill>
                <a:latin typeface="DejaVu Sans"/>
                <a:ea typeface="DejaVu Sans"/>
                <a:cs typeface="DejaVu Sans"/>
              </a:defRPr>
            </a:lvl2pPr>
            <a:lvl3pPr>
              <a:defRPr sz="1125" b="0">
                <a:solidFill>
                  <a:srgbClr val="6B5868"/>
                </a:solidFill>
                <a:latin typeface="DejaVu Sans"/>
                <a:ea typeface="DejaVu Sans"/>
                <a:cs typeface="DejaVu Sans"/>
              </a:defRPr>
            </a:lvl3pPr>
            <a:lvl4pPr>
              <a:defRPr sz="1125" b="0">
                <a:solidFill>
                  <a:srgbClr val="6B5868"/>
                </a:solidFill>
                <a:latin typeface="DejaVu Sans"/>
                <a:ea typeface="DejaVu Sans"/>
                <a:cs typeface="DejaVu Sans"/>
              </a:defRPr>
            </a:lvl4pPr>
            <a:lvl5pPr>
              <a:defRPr sz="1125" b="0">
                <a:solidFill>
                  <a:srgbClr val="6B5868"/>
                </a:solidFill>
                <a:latin typeface="DejaVu Sans"/>
                <a:ea typeface="DejaVu Sans"/>
                <a:cs typeface="DejaVu Sans"/>
              </a:defRPr>
            </a:lvl5pPr>
            <a:lvl6pPr>
              <a:defRPr sz="1125" b="0">
                <a:solidFill>
                  <a:srgbClr val="6B5868"/>
                </a:solidFill>
                <a:latin typeface="DejaVu Sans"/>
                <a:ea typeface="DejaVu Sans"/>
                <a:cs typeface="DejaVu Sans"/>
              </a:defRPr>
            </a:lvl6pPr>
            <a:lvl7pPr>
              <a:defRPr sz="1125" b="0">
                <a:solidFill>
                  <a:srgbClr val="6B5868"/>
                </a:solidFill>
                <a:latin typeface="DejaVu Sans"/>
                <a:ea typeface="DejaVu Sans"/>
                <a:cs typeface="DejaVu Sans"/>
              </a:defRPr>
            </a:lvl7pPr>
            <a:lvl8pPr>
              <a:defRPr sz="1125" b="0">
                <a:solidFill>
                  <a:srgbClr val="6B5868"/>
                </a:solidFill>
                <a:latin typeface="DejaVu Sans"/>
                <a:ea typeface="DejaVu Sans"/>
                <a:cs typeface="DejaVu Sans"/>
              </a:defRPr>
            </a:lvl8pPr>
            <a:lvl9pPr>
              <a:defRPr sz="1125" b="0">
                <a:solidFill>
                  <a:srgbClr val="6B5868"/>
                </a:solidFill>
                <a:latin typeface="DejaVu Sans"/>
                <a:ea typeface="DejaVu Sans"/>
                <a:cs typeface="DejaVu Sans"/>
              </a:defRPr>
            </a:lvl9pPr>
          </a:lstStyle>
          <a:p xmlns:a="http://schemas.openxmlformats.org/drawingml/2006/main">
            <a:pPr>
              <a:defRPr sz="1125" b="0">
                <a:solidFill>
                  <a:srgbClr val="6B5868"/>
                </a:solidFill>
                <a:latin typeface="DejaVu Sans"/>
                <a:ea typeface="DejaVu Sans"/>
                <a:cs typeface="DejaVu Sans"/>
              </a:defRPr>
            </a:pPr>
            <a:r>
              <a:rPr sz="1125" b="0">
                <a:solidFill>
                  <a:srgbClr val="6B5868"/>
                </a:solidFill>
                <a:latin typeface="DejaVu Sans"/>
                <a:ea typeface="DejaVu Sans"/>
                <a:cs typeface="DejaVu Sans"/>
              </a:rPr>
              <a:t>Texas laws provide context. SB 17 does not govern OU. SB 37’s general application began in 2026.</a:t>
            </a:r>
          </a:p>
        </p:txBody>
      </p:sp>
    </p:spTree>
    <p:extLst>
      <p:ext uri="{BB962C8B-B14F-4D97-AF65-F5344CB8AC3E}">
        <p14:creationId xmlns:p14="http://schemas.microsoft.com/office/powerpoint/2010/main" val="1475312056"/>
      </p:ext>
    </p:extLst>
  </p:cSld>
</p:sld>
</file>

<file path=ppt/slides/slide24.xml><?xml version="1.0" encoding="utf-8"?>
<p:sld xmlns:p="http://schemas.openxmlformats.org/presentationml/2006/main">
  <p:cSld>
    <p:bg>
      <p:bgPr>
        <a:solidFill xmlns:a="http://schemas.openxmlformats.org/drawingml/2006/main">
          <a:srgbClr val="B94F2E"/>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2CE923C4-42B6-4642-9F16-9768121D0D2E}"/>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24</a:t>
            </a:r>
          </a:p>
        </p:txBody>
      </p:sp>
      <p:sp>
        <p:nvSpPr>
          <p:cNvPr id="2" name="text-1">
            <a:extLst xmlns:a="http://schemas.openxmlformats.org/drawingml/2006/main">
              <a:ext uri="{FF2B5EF4-FFF2-40B4-BE49-F238E27FC236}">
                <a16:creationId xmlns:a16="http://schemas.microsoft.com/office/drawing/2014/main" id="{C01A2B07-3E59-494E-B08C-48AA6FBD3A67}"/>
              </a:ext>
            </a:extLst>
          </p:cNvPr>
          <p:cNvSpPr>
            <a:spLocks xmlns:a="http://schemas.openxmlformats.org/drawingml/2006/main" noGrp="1"/>
          </p:cNvSpPr>
          <p:nvPr/>
        </p:nvSpPr>
        <p:spPr>
          <a:xfrm xmlns:a="http://schemas.openxmlformats.org/drawingml/2006/main">
            <a:off x="619125" y="619125"/>
            <a:ext cx="10572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750" b="0">
                <a:solidFill>
                  <a:srgbClr val="F6F0E5"/>
                </a:solidFill>
                <a:latin typeface="DejaVu Serif"/>
                <a:ea typeface="DejaVu Serif"/>
                <a:cs typeface="DejaVu Serif"/>
              </a:defRPr>
            </a:defPPr>
            <a:lvl1pPr>
              <a:defRPr sz="3750" b="0">
                <a:solidFill>
                  <a:srgbClr val="F6F0E5"/>
                </a:solidFill>
                <a:latin typeface="DejaVu Serif"/>
                <a:ea typeface="DejaVu Serif"/>
                <a:cs typeface="DejaVu Serif"/>
              </a:defRPr>
            </a:lvl1pPr>
            <a:lvl2pPr>
              <a:defRPr sz="3750" b="0">
                <a:solidFill>
                  <a:srgbClr val="F6F0E5"/>
                </a:solidFill>
                <a:latin typeface="DejaVu Serif"/>
                <a:ea typeface="DejaVu Serif"/>
                <a:cs typeface="DejaVu Serif"/>
              </a:defRPr>
            </a:lvl2pPr>
            <a:lvl3pPr>
              <a:defRPr sz="3750" b="0">
                <a:solidFill>
                  <a:srgbClr val="F6F0E5"/>
                </a:solidFill>
                <a:latin typeface="DejaVu Serif"/>
                <a:ea typeface="DejaVu Serif"/>
                <a:cs typeface="DejaVu Serif"/>
              </a:defRPr>
            </a:lvl3pPr>
            <a:lvl4pPr>
              <a:defRPr sz="3750" b="0">
                <a:solidFill>
                  <a:srgbClr val="F6F0E5"/>
                </a:solidFill>
                <a:latin typeface="DejaVu Serif"/>
                <a:ea typeface="DejaVu Serif"/>
                <a:cs typeface="DejaVu Serif"/>
              </a:defRPr>
            </a:lvl4pPr>
            <a:lvl5pPr>
              <a:defRPr sz="3750" b="0">
                <a:solidFill>
                  <a:srgbClr val="F6F0E5"/>
                </a:solidFill>
                <a:latin typeface="DejaVu Serif"/>
                <a:ea typeface="DejaVu Serif"/>
                <a:cs typeface="DejaVu Serif"/>
              </a:defRPr>
            </a:lvl5pPr>
            <a:lvl6pPr>
              <a:defRPr sz="3750" b="0">
                <a:solidFill>
                  <a:srgbClr val="F6F0E5"/>
                </a:solidFill>
                <a:latin typeface="DejaVu Serif"/>
                <a:ea typeface="DejaVu Serif"/>
                <a:cs typeface="DejaVu Serif"/>
              </a:defRPr>
            </a:lvl6pPr>
            <a:lvl7pPr>
              <a:defRPr sz="3750" b="0">
                <a:solidFill>
                  <a:srgbClr val="F6F0E5"/>
                </a:solidFill>
                <a:latin typeface="DejaVu Serif"/>
                <a:ea typeface="DejaVu Serif"/>
                <a:cs typeface="DejaVu Serif"/>
              </a:defRPr>
            </a:lvl7pPr>
            <a:lvl8pPr>
              <a:defRPr sz="3750" b="0">
                <a:solidFill>
                  <a:srgbClr val="F6F0E5"/>
                </a:solidFill>
                <a:latin typeface="DejaVu Serif"/>
                <a:ea typeface="DejaVu Serif"/>
                <a:cs typeface="DejaVu Serif"/>
              </a:defRPr>
            </a:lvl8pPr>
            <a:lvl9pPr>
              <a:defRPr sz="3750" b="0">
                <a:solidFill>
                  <a:srgbClr val="F6F0E5"/>
                </a:solidFill>
                <a:latin typeface="DejaVu Serif"/>
                <a:ea typeface="DejaVu Serif"/>
                <a:cs typeface="DejaVu Serif"/>
              </a:defRPr>
            </a:lvl9pPr>
          </a:lstStyle>
          <a:p xmlns:a="http://schemas.openxmlformats.org/drawingml/2006/main">
            <a:pPr>
              <a:defRPr sz="3750" b="0">
                <a:solidFill>
                  <a:srgbClr val="F6F0E5"/>
                </a:solidFill>
                <a:latin typeface="DejaVu Serif"/>
                <a:ea typeface="DejaVu Serif"/>
                <a:cs typeface="DejaVu Serif"/>
              </a:defRPr>
            </a:pPr>
            <a:r>
              <a:rPr sz="3750" b="0">
                <a:solidFill>
                  <a:srgbClr val="F6F0E5"/>
                </a:solidFill>
                <a:latin typeface="DejaVu Serif"/>
                <a:ea typeface="DejaVu Serif"/>
                <a:cs typeface="DejaVu Serif"/>
              </a:rPr>
              <a:t>Before the dispute escalated</a:t>
            </a:r>
          </a:p>
        </p:txBody>
      </p:sp>
      <p:sp>
        <p:nvSpPr>
          <p:cNvPr id="3" name="text-2">
            <a:extLst xmlns:a="http://schemas.openxmlformats.org/drawingml/2006/main">
              <a:ext uri="{FF2B5EF4-FFF2-40B4-BE49-F238E27FC236}">
                <a16:creationId xmlns:a16="http://schemas.microsoft.com/office/drawing/2014/main" id="{95F7212D-36E3-4189-8EFD-C85B66D008F0}"/>
              </a:ext>
            </a:extLst>
          </p:cNvPr>
          <p:cNvSpPr>
            <a:spLocks xmlns:a="http://schemas.openxmlformats.org/drawingml/2006/main" noGrp="1"/>
          </p:cNvSpPr>
          <p:nvPr/>
        </p:nvSpPr>
        <p:spPr>
          <a:xfrm xmlns:a="http://schemas.openxmlformats.org/drawingml/2006/main">
            <a:off x="619125" y="2238375"/>
            <a:ext cx="10572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925" b="0">
                <a:solidFill>
                  <a:srgbClr val="F6F0E5"/>
                </a:solidFill>
                <a:latin typeface="DejaVu Sans"/>
                <a:ea typeface="DejaVu Sans"/>
                <a:cs typeface="DejaVu Sans"/>
              </a:defRPr>
            </a:defPPr>
            <a:lvl1pPr>
              <a:defRPr sz="2925" b="0">
                <a:solidFill>
                  <a:srgbClr val="F6F0E5"/>
                </a:solidFill>
                <a:latin typeface="DejaVu Sans"/>
                <a:ea typeface="DejaVu Sans"/>
                <a:cs typeface="DejaVu Sans"/>
              </a:defRPr>
            </a:lvl1pPr>
            <a:lvl2pPr>
              <a:defRPr sz="2925" b="0">
                <a:solidFill>
                  <a:srgbClr val="F6F0E5"/>
                </a:solidFill>
                <a:latin typeface="DejaVu Sans"/>
                <a:ea typeface="DejaVu Sans"/>
                <a:cs typeface="DejaVu Sans"/>
              </a:defRPr>
            </a:lvl2pPr>
            <a:lvl3pPr>
              <a:defRPr sz="2925" b="0">
                <a:solidFill>
                  <a:srgbClr val="F6F0E5"/>
                </a:solidFill>
                <a:latin typeface="DejaVu Sans"/>
                <a:ea typeface="DejaVu Sans"/>
                <a:cs typeface="DejaVu Sans"/>
              </a:defRPr>
            </a:lvl3pPr>
            <a:lvl4pPr>
              <a:defRPr sz="2925" b="0">
                <a:solidFill>
                  <a:srgbClr val="F6F0E5"/>
                </a:solidFill>
                <a:latin typeface="DejaVu Sans"/>
                <a:ea typeface="DejaVu Sans"/>
                <a:cs typeface="DejaVu Sans"/>
              </a:defRPr>
            </a:lvl4pPr>
            <a:lvl5pPr>
              <a:defRPr sz="2925" b="0">
                <a:solidFill>
                  <a:srgbClr val="F6F0E5"/>
                </a:solidFill>
                <a:latin typeface="DejaVu Sans"/>
                <a:ea typeface="DejaVu Sans"/>
                <a:cs typeface="DejaVu Sans"/>
              </a:defRPr>
            </a:lvl5pPr>
            <a:lvl6pPr>
              <a:defRPr sz="2925" b="0">
                <a:solidFill>
                  <a:srgbClr val="F6F0E5"/>
                </a:solidFill>
                <a:latin typeface="DejaVu Sans"/>
                <a:ea typeface="DejaVu Sans"/>
                <a:cs typeface="DejaVu Sans"/>
              </a:defRPr>
            </a:lvl6pPr>
            <a:lvl7pPr>
              <a:defRPr sz="2925" b="0">
                <a:solidFill>
                  <a:srgbClr val="F6F0E5"/>
                </a:solidFill>
                <a:latin typeface="DejaVu Sans"/>
                <a:ea typeface="DejaVu Sans"/>
                <a:cs typeface="DejaVu Sans"/>
              </a:defRPr>
            </a:lvl7pPr>
            <a:lvl8pPr>
              <a:defRPr sz="2925" b="0">
                <a:solidFill>
                  <a:srgbClr val="F6F0E5"/>
                </a:solidFill>
                <a:latin typeface="DejaVu Sans"/>
                <a:ea typeface="DejaVu Sans"/>
                <a:cs typeface="DejaVu Sans"/>
              </a:defRPr>
            </a:lvl8pPr>
            <a:lvl9pPr>
              <a:defRPr sz="2925" b="0">
                <a:solidFill>
                  <a:srgbClr val="F6F0E5"/>
                </a:solidFill>
                <a:latin typeface="DejaVu Sans"/>
                <a:ea typeface="DejaVu Sans"/>
                <a:cs typeface="DejaVu Sans"/>
              </a:defRPr>
            </a:lvl9pPr>
          </a:lstStyle>
          <a:p xmlns:a="http://schemas.openxmlformats.org/drawingml/2006/main">
            <a:pPr>
              <a:defRPr sz="2925" b="0">
                <a:solidFill>
                  <a:srgbClr val="F6F0E5"/>
                </a:solidFill>
                <a:latin typeface="DejaVu Sans"/>
                <a:ea typeface="DejaVu Sans"/>
                <a:cs typeface="DejaVu Sans"/>
              </a:defRPr>
            </a:pPr>
            <a:r>
              <a:rPr sz="2925" b="0">
                <a:solidFill>
                  <a:srgbClr val="F6F0E5"/>
                </a:solidFill>
                <a:latin typeface="DejaVu Sans"/>
                <a:ea typeface="DejaVu Sans"/>
                <a:cs typeface="DejaVu Sans"/>
              </a:rPr>
              <a:t>What could the instructor have done earlier?</a:t>
            </a:r>
          </a:p>
        </p:txBody>
      </p:sp>
      <p:sp>
        <p:nvSpPr>
          <p:cNvPr id="4" name="text-3">
            <a:extLst xmlns:a="http://schemas.openxmlformats.org/drawingml/2006/main">
              <a:ext uri="{FF2B5EF4-FFF2-40B4-BE49-F238E27FC236}">
                <a16:creationId xmlns:a16="http://schemas.microsoft.com/office/drawing/2014/main" id="{88BD19B2-440E-4220-8944-4E382D921D52}"/>
              </a:ext>
            </a:extLst>
          </p:cNvPr>
          <p:cNvSpPr>
            <a:spLocks xmlns:a="http://schemas.openxmlformats.org/drawingml/2006/main" noGrp="1"/>
          </p:cNvSpPr>
          <p:nvPr/>
        </p:nvSpPr>
        <p:spPr>
          <a:xfrm xmlns:a="http://schemas.openxmlformats.org/drawingml/2006/main">
            <a:off x="619125" y="3714750"/>
            <a:ext cx="105727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925" b="0">
                <a:solidFill>
                  <a:srgbClr val="F6F0E5"/>
                </a:solidFill>
                <a:latin typeface="DejaVu Sans"/>
                <a:ea typeface="DejaVu Sans"/>
                <a:cs typeface="DejaVu Sans"/>
              </a:defRPr>
            </a:defPPr>
            <a:lvl1pPr>
              <a:defRPr sz="2925" b="0">
                <a:solidFill>
                  <a:srgbClr val="F6F0E5"/>
                </a:solidFill>
                <a:latin typeface="DejaVu Sans"/>
                <a:ea typeface="DejaVu Sans"/>
                <a:cs typeface="DejaVu Sans"/>
              </a:defRPr>
            </a:lvl1pPr>
            <a:lvl2pPr>
              <a:defRPr sz="2925" b="0">
                <a:solidFill>
                  <a:srgbClr val="F6F0E5"/>
                </a:solidFill>
                <a:latin typeface="DejaVu Sans"/>
                <a:ea typeface="DejaVu Sans"/>
                <a:cs typeface="DejaVu Sans"/>
              </a:defRPr>
            </a:lvl2pPr>
            <a:lvl3pPr>
              <a:defRPr sz="2925" b="0">
                <a:solidFill>
                  <a:srgbClr val="F6F0E5"/>
                </a:solidFill>
                <a:latin typeface="DejaVu Sans"/>
                <a:ea typeface="DejaVu Sans"/>
                <a:cs typeface="DejaVu Sans"/>
              </a:defRPr>
            </a:lvl3pPr>
            <a:lvl4pPr>
              <a:defRPr sz="2925" b="0">
                <a:solidFill>
                  <a:srgbClr val="F6F0E5"/>
                </a:solidFill>
                <a:latin typeface="DejaVu Sans"/>
                <a:ea typeface="DejaVu Sans"/>
                <a:cs typeface="DejaVu Sans"/>
              </a:defRPr>
            </a:lvl4pPr>
            <a:lvl5pPr>
              <a:defRPr sz="2925" b="0">
                <a:solidFill>
                  <a:srgbClr val="F6F0E5"/>
                </a:solidFill>
                <a:latin typeface="DejaVu Sans"/>
                <a:ea typeface="DejaVu Sans"/>
                <a:cs typeface="DejaVu Sans"/>
              </a:defRPr>
            </a:lvl5pPr>
            <a:lvl6pPr>
              <a:defRPr sz="2925" b="0">
                <a:solidFill>
                  <a:srgbClr val="F6F0E5"/>
                </a:solidFill>
                <a:latin typeface="DejaVu Sans"/>
                <a:ea typeface="DejaVu Sans"/>
                <a:cs typeface="DejaVu Sans"/>
              </a:defRPr>
            </a:lvl6pPr>
            <a:lvl7pPr>
              <a:defRPr sz="2925" b="0">
                <a:solidFill>
                  <a:srgbClr val="F6F0E5"/>
                </a:solidFill>
                <a:latin typeface="DejaVu Sans"/>
                <a:ea typeface="DejaVu Sans"/>
                <a:cs typeface="DejaVu Sans"/>
              </a:defRPr>
            </a:lvl7pPr>
            <a:lvl8pPr>
              <a:defRPr sz="2925" b="0">
                <a:solidFill>
                  <a:srgbClr val="F6F0E5"/>
                </a:solidFill>
                <a:latin typeface="DejaVu Sans"/>
                <a:ea typeface="DejaVu Sans"/>
                <a:cs typeface="DejaVu Sans"/>
              </a:defRPr>
            </a:lvl8pPr>
            <a:lvl9pPr>
              <a:defRPr sz="2925" b="0">
                <a:solidFill>
                  <a:srgbClr val="F6F0E5"/>
                </a:solidFill>
                <a:latin typeface="DejaVu Sans"/>
                <a:ea typeface="DejaVu Sans"/>
                <a:cs typeface="DejaVu Sans"/>
              </a:defRPr>
            </a:lvl9pPr>
          </a:lstStyle>
          <a:p xmlns:a="http://schemas.openxmlformats.org/drawingml/2006/main">
            <a:pPr>
              <a:defRPr sz="2925" b="0">
                <a:solidFill>
                  <a:srgbClr val="F6F0E5"/>
                </a:solidFill>
                <a:latin typeface="DejaVu Sans"/>
                <a:ea typeface="DejaVu Sans"/>
                <a:cs typeface="DejaVu Sans"/>
              </a:defRPr>
            </a:pPr>
            <a:r>
              <a:rPr sz="2925" b="0">
                <a:solidFill>
                  <a:srgbClr val="F6F0E5"/>
                </a:solidFill>
                <a:latin typeface="DejaVu Sans"/>
                <a:ea typeface="DejaVu Sans"/>
                <a:cs typeface="DejaVu Sans"/>
              </a:rPr>
              <a:t>What could the university have done differently?</a:t>
            </a:r>
          </a:p>
        </p:txBody>
      </p:sp>
      <p:sp>
        <p:nvSpPr>
          <p:cNvPr id="5" name="text-4">
            <a:extLst xmlns:a="http://schemas.openxmlformats.org/drawingml/2006/main">
              <a:ext uri="{FF2B5EF4-FFF2-40B4-BE49-F238E27FC236}">
                <a16:creationId xmlns:a16="http://schemas.microsoft.com/office/drawing/2014/main" id="{6468BD9C-961A-457D-A323-49C5AA55C8F0}"/>
              </a:ext>
            </a:extLst>
          </p:cNvPr>
          <p:cNvSpPr>
            <a:spLocks xmlns:a="http://schemas.openxmlformats.org/drawingml/2006/main" noGrp="1"/>
          </p:cNvSpPr>
          <p:nvPr/>
        </p:nvSpPr>
        <p:spPr>
          <a:xfrm xmlns:a="http://schemas.openxmlformats.org/drawingml/2006/main">
            <a:off x="619125" y="5238750"/>
            <a:ext cx="105727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00" b="0">
                <a:solidFill>
                  <a:srgbClr val="F6F0E5"/>
                </a:solidFill>
                <a:latin typeface="DejaVu Sans"/>
                <a:ea typeface="DejaVu Sans"/>
                <a:cs typeface="DejaVu Sans"/>
              </a:defRPr>
            </a:defPPr>
            <a:lvl1pPr>
              <a:defRPr sz="2100" b="0">
                <a:solidFill>
                  <a:srgbClr val="F6F0E5"/>
                </a:solidFill>
                <a:latin typeface="DejaVu Sans"/>
                <a:ea typeface="DejaVu Sans"/>
                <a:cs typeface="DejaVu Sans"/>
              </a:defRPr>
            </a:lvl1pPr>
            <a:lvl2pPr>
              <a:defRPr sz="2100" b="0">
                <a:solidFill>
                  <a:srgbClr val="F6F0E5"/>
                </a:solidFill>
                <a:latin typeface="DejaVu Sans"/>
                <a:ea typeface="DejaVu Sans"/>
                <a:cs typeface="DejaVu Sans"/>
              </a:defRPr>
            </a:lvl2pPr>
            <a:lvl3pPr>
              <a:defRPr sz="2100" b="0">
                <a:solidFill>
                  <a:srgbClr val="F6F0E5"/>
                </a:solidFill>
                <a:latin typeface="DejaVu Sans"/>
                <a:ea typeface="DejaVu Sans"/>
                <a:cs typeface="DejaVu Sans"/>
              </a:defRPr>
            </a:lvl3pPr>
            <a:lvl4pPr>
              <a:defRPr sz="2100" b="0">
                <a:solidFill>
                  <a:srgbClr val="F6F0E5"/>
                </a:solidFill>
                <a:latin typeface="DejaVu Sans"/>
                <a:ea typeface="DejaVu Sans"/>
                <a:cs typeface="DejaVu Sans"/>
              </a:defRPr>
            </a:lvl4pPr>
            <a:lvl5pPr>
              <a:defRPr sz="2100" b="0">
                <a:solidFill>
                  <a:srgbClr val="F6F0E5"/>
                </a:solidFill>
                <a:latin typeface="DejaVu Sans"/>
                <a:ea typeface="DejaVu Sans"/>
                <a:cs typeface="DejaVu Sans"/>
              </a:defRPr>
            </a:lvl5pPr>
            <a:lvl6pPr>
              <a:defRPr sz="2100" b="0">
                <a:solidFill>
                  <a:srgbClr val="F6F0E5"/>
                </a:solidFill>
                <a:latin typeface="DejaVu Sans"/>
                <a:ea typeface="DejaVu Sans"/>
                <a:cs typeface="DejaVu Sans"/>
              </a:defRPr>
            </a:lvl6pPr>
            <a:lvl7pPr>
              <a:defRPr sz="2100" b="0">
                <a:solidFill>
                  <a:srgbClr val="F6F0E5"/>
                </a:solidFill>
                <a:latin typeface="DejaVu Sans"/>
                <a:ea typeface="DejaVu Sans"/>
                <a:cs typeface="DejaVu Sans"/>
              </a:defRPr>
            </a:lvl7pPr>
            <a:lvl8pPr>
              <a:defRPr sz="2100" b="0">
                <a:solidFill>
                  <a:srgbClr val="F6F0E5"/>
                </a:solidFill>
                <a:latin typeface="DejaVu Sans"/>
                <a:ea typeface="DejaVu Sans"/>
                <a:cs typeface="DejaVu Sans"/>
              </a:defRPr>
            </a:lvl8pPr>
            <a:lvl9pPr>
              <a:defRPr sz="2100" b="0">
                <a:solidFill>
                  <a:srgbClr val="F6F0E5"/>
                </a:solidFill>
                <a:latin typeface="DejaVu Sans"/>
                <a:ea typeface="DejaVu Sans"/>
                <a:cs typeface="DejaVu Sans"/>
              </a:defRPr>
            </a:lvl9pPr>
          </a:lstStyle>
          <a:p xmlns:a="http://schemas.openxmlformats.org/drawingml/2006/main">
            <a:pPr>
              <a:defRPr sz="2100" b="0">
                <a:solidFill>
                  <a:srgbClr val="F6F0E5"/>
                </a:solidFill>
                <a:latin typeface="DejaVu Sans"/>
                <a:ea typeface="DejaVu Sans"/>
                <a:cs typeface="DejaVu Sans"/>
              </a:defRPr>
            </a:pPr>
            <a:r>
              <a:rPr sz="2100" b="0">
                <a:solidFill>
                  <a:srgbClr val="F6F0E5"/>
                </a:solidFill>
                <a:latin typeface="DejaVu Sans"/>
                <a:ea typeface="DejaVu Sans"/>
                <a:cs typeface="DejaVu Sans"/>
              </a:rPr>
              <a:t>Choose one realistic action for each.</a:t>
            </a:r>
          </a:p>
          <a:p xmlns:a="http://schemas.openxmlformats.org/drawingml/2006/main">
            <a:pPr>
              <a:defRPr sz="2100" b="0">
                <a:solidFill>
                  <a:srgbClr val="F6F0E5"/>
                </a:solidFill>
                <a:latin typeface="DejaVu Sans"/>
                <a:ea typeface="DejaVu Sans"/>
                <a:cs typeface="DejaVu Sans"/>
              </a:defRPr>
            </a:pPr>
            <a:r>
              <a:rPr sz="2100" b="0">
                <a:solidFill>
                  <a:srgbClr val="F6F0E5"/>
                </a:solidFill>
                <a:latin typeface="DejaVu Sans"/>
                <a:ea typeface="DejaVu Sans"/>
                <a:cs typeface="DejaVu Sans"/>
              </a:rPr>
              <a:t>Explain how it protects academic standards and fair treatment.</a:t>
            </a:r>
          </a:p>
        </p:txBody>
      </p:sp>
    </p:spTree>
    <p:extLst>
      <p:ext uri="{BB962C8B-B14F-4D97-AF65-F5344CB8AC3E}">
        <p14:creationId xmlns:p14="http://schemas.microsoft.com/office/powerpoint/2010/main" val="335304100"/>
      </p:ext>
    </p:extLst>
  </p:cSld>
</p:sld>
</file>

<file path=ppt/slides/slide25.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19C69E6C-F787-45D0-9EDC-1C1C7FE2054C}"/>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25</a:t>
            </a:r>
          </a:p>
        </p:txBody>
      </p:sp>
      <p:sp>
        <p:nvSpPr>
          <p:cNvPr id="2" name="text-1">
            <a:extLst xmlns:a="http://schemas.openxmlformats.org/drawingml/2006/main">
              <a:ext uri="{FF2B5EF4-FFF2-40B4-BE49-F238E27FC236}">
                <a16:creationId xmlns:a16="http://schemas.microsoft.com/office/drawing/2014/main" id="{2AF5CC5F-4F40-4FDA-946B-6599E2B93BDA}"/>
              </a:ext>
            </a:extLst>
          </p:cNvPr>
          <p:cNvSpPr>
            <a:spLocks xmlns:a="http://schemas.openxmlformats.org/drawingml/2006/main" noGrp="1"/>
          </p:cNvSpPr>
          <p:nvPr/>
        </p:nvSpPr>
        <p:spPr>
          <a:xfrm xmlns:a="http://schemas.openxmlformats.org/drawingml/2006/main">
            <a:off x="619125" y="533400"/>
            <a:ext cx="107632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0">
                <a:solidFill>
                  <a:srgbClr val="38243B"/>
                </a:solidFill>
                <a:latin typeface="DejaVu Serif"/>
                <a:ea typeface="DejaVu Serif"/>
                <a:cs typeface="DejaVu Serif"/>
              </a:defRPr>
            </a:defPPr>
            <a:lvl1pPr>
              <a:defRPr sz="3450" b="0">
                <a:solidFill>
                  <a:srgbClr val="38243B"/>
                </a:solidFill>
                <a:latin typeface="DejaVu Serif"/>
                <a:ea typeface="DejaVu Serif"/>
                <a:cs typeface="DejaVu Serif"/>
              </a:defRPr>
            </a:lvl1pPr>
            <a:lvl2pPr>
              <a:defRPr sz="3450" b="0">
                <a:solidFill>
                  <a:srgbClr val="38243B"/>
                </a:solidFill>
                <a:latin typeface="DejaVu Serif"/>
                <a:ea typeface="DejaVu Serif"/>
                <a:cs typeface="DejaVu Serif"/>
              </a:defRPr>
            </a:lvl2pPr>
            <a:lvl3pPr>
              <a:defRPr sz="3450" b="0">
                <a:solidFill>
                  <a:srgbClr val="38243B"/>
                </a:solidFill>
                <a:latin typeface="DejaVu Serif"/>
                <a:ea typeface="DejaVu Serif"/>
                <a:cs typeface="DejaVu Serif"/>
              </a:defRPr>
            </a:lvl3pPr>
            <a:lvl4pPr>
              <a:defRPr sz="3450" b="0">
                <a:solidFill>
                  <a:srgbClr val="38243B"/>
                </a:solidFill>
                <a:latin typeface="DejaVu Serif"/>
                <a:ea typeface="DejaVu Serif"/>
                <a:cs typeface="DejaVu Serif"/>
              </a:defRPr>
            </a:lvl4pPr>
            <a:lvl5pPr>
              <a:defRPr sz="3450" b="0">
                <a:solidFill>
                  <a:srgbClr val="38243B"/>
                </a:solidFill>
                <a:latin typeface="DejaVu Serif"/>
                <a:ea typeface="DejaVu Serif"/>
                <a:cs typeface="DejaVu Serif"/>
              </a:defRPr>
            </a:lvl5pPr>
            <a:lvl6pPr>
              <a:defRPr sz="3450" b="0">
                <a:solidFill>
                  <a:srgbClr val="38243B"/>
                </a:solidFill>
                <a:latin typeface="DejaVu Serif"/>
                <a:ea typeface="DejaVu Serif"/>
                <a:cs typeface="DejaVu Serif"/>
              </a:defRPr>
            </a:lvl6pPr>
            <a:lvl7pPr>
              <a:defRPr sz="3450" b="0">
                <a:solidFill>
                  <a:srgbClr val="38243B"/>
                </a:solidFill>
                <a:latin typeface="DejaVu Serif"/>
                <a:ea typeface="DejaVu Serif"/>
                <a:cs typeface="DejaVu Serif"/>
              </a:defRPr>
            </a:lvl7pPr>
            <a:lvl8pPr>
              <a:defRPr sz="3450" b="0">
                <a:solidFill>
                  <a:srgbClr val="38243B"/>
                </a:solidFill>
                <a:latin typeface="DejaVu Serif"/>
                <a:ea typeface="DejaVu Serif"/>
                <a:cs typeface="DejaVu Serif"/>
              </a:defRPr>
            </a:lvl8pPr>
            <a:lvl9pPr>
              <a:defRPr sz="3450" b="0">
                <a:solidFill>
                  <a:srgbClr val="38243B"/>
                </a:solidFill>
                <a:latin typeface="DejaVu Serif"/>
                <a:ea typeface="DejaVu Serif"/>
                <a:cs typeface="DejaVu Serif"/>
              </a:defRPr>
            </a:lvl9pPr>
          </a:lstStyle>
          <a:p xmlns:a="http://schemas.openxmlformats.org/drawingml/2006/main">
            <a:pPr>
              <a:defRPr sz="3450" b="0">
                <a:solidFill>
                  <a:srgbClr val="38243B"/>
                </a:solidFill>
                <a:latin typeface="DejaVu Serif"/>
                <a:ea typeface="DejaVu Serif"/>
                <a:cs typeface="DejaVu Serif"/>
              </a:defRPr>
            </a:pPr>
            <a:r>
              <a:rPr sz="3450" b="0">
                <a:solidFill>
                  <a:srgbClr val="38243B"/>
                </a:solidFill>
                <a:latin typeface="DejaVu Serif"/>
                <a:ea typeface="DejaVu Serif"/>
                <a:cs typeface="DejaVu Serif"/>
              </a:rPr>
              <a:t>Earlier choices worth considering</a:t>
            </a:r>
          </a:p>
        </p:txBody>
      </p:sp>
      <p:sp>
        <p:nvSpPr>
          <p:cNvPr id="3" name="text-2">
            <a:extLst xmlns:a="http://schemas.openxmlformats.org/drawingml/2006/main">
              <a:ext uri="{FF2B5EF4-FFF2-40B4-BE49-F238E27FC236}">
                <a16:creationId xmlns:a16="http://schemas.microsoft.com/office/drawing/2014/main" id="{D453BDC2-5741-4033-8E00-463C9FBEA6D1}"/>
              </a:ext>
            </a:extLst>
          </p:cNvPr>
          <p:cNvSpPr>
            <a:spLocks xmlns:a="http://schemas.openxmlformats.org/drawingml/2006/main" noGrp="1"/>
          </p:cNvSpPr>
          <p:nvPr/>
        </p:nvSpPr>
        <p:spPr>
          <a:xfrm xmlns:a="http://schemas.openxmlformats.org/drawingml/2006/main">
            <a:off x="619125" y="1952625"/>
            <a:ext cx="4953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925" b="0">
                <a:solidFill>
                  <a:srgbClr val="B94F2E"/>
                </a:solidFill>
                <a:latin typeface="DejaVu Serif"/>
                <a:ea typeface="DejaVu Serif"/>
                <a:cs typeface="DejaVu Serif"/>
              </a:defRPr>
            </a:defPPr>
            <a:lvl1pPr>
              <a:defRPr sz="2925" b="0">
                <a:solidFill>
                  <a:srgbClr val="B94F2E"/>
                </a:solidFill>
                <a:latin typeface="DejaVu Serif"/>
                <a:ea typeface="DejaVu Serif"/>
                <a:cs typeface="DejaVu Serif"/>
              </a:defRPr>
            </a:lvl1pPr>
            <a:lvl2pPr>
              <a:defRPr sz="2925" b="0">
                <a:solidFill>
                  <a:srgbClr val="B94F2E"/>
                </a:solidFill>
                <a:latin typeface="DejaVu Serif"/>
                <a:ea typeface="DejaVu Serif"/>
                <a:cs typeface="DejaVu Serif"/>
              </a:defRPr>
            </a:lvl2pPr>
            <a:lvl3pPr>
              <a:defRPr sz="2925" b="0">
                <a:solidFill>
                  <a:srgbClr val="B94F2E"/>
                </a:solidFill>
                <a:latin typeface="DejaVu Serif"/>
                <a:ea typeface="DejaVu Serif"/>
                <a:cs typeface="DejaVu Serif"/>
              </a:defRPr>
            </a:lvl3pPr>
            <a:lvl4pPr>
              <a:defRPr sz="2925" b="0">
                <a:solidFill>
                  <a:srgbClr val="B94F2E"/>
                </a:solidFill>
                <a:latin typeface="DejaVu Serif"/>
                <a:ea typeface="DejaVu Serif"/>
                <a:cs typeface="DejaVu Serif"/>
              </a:defRPr>
            </a:lvl4pPr>
            <a:lvl5pPr>
              <a:defRPr sz="2925" b="0">
                <a:solidFill>
                  <a:srgbClr val="B94F2E"/>
                </a:solidFill>
                <a:latin typeface="DejaVu Serif"/>
                <a:ea typeface="DejaVu Serif"/>
                <a:cs typeface="DejaVu Serif"/>
              </a:defRPr>
            </a:lvl5pPr>
            <a:lvl6pPr>
              <a:defRPr sz="2925" b="0">
                <a:solidFill>
                  <a:srgbClr val="B94F2E"/>
                </a:solidFill>
                <a:latin typeface="DejaVu Serif"/>
                <a:ea typeface="DejaVu Serif"/>
                <a:cs typeface="DejaVu Serif"/>
              </a:defRPr>
            </a:lvl6pPr>
            <a:lvl7pPr>
              <a:defRPr sz="2925" b="0">
                <a:solidFill>
                  <a:srgbClr val="B94F2E"/>
                </a:solidFill>
                <a:latin typeface="DejaVu Serif"/>
                <a:ea typeface="DejaVu Serif"/>
                <a:cs typeface="DejaVu Serif"/>
              </a:defRPr>
            </a:lvl7pPr>
            <a:lvl8pPr>
              <a:defRPr sz="2925" b="0">
                <a:solidFill>
                  <a:srgbClr val="B94F2E"/>
                </a:solidFill>
                <a:latin typeface="DejaVu Serif"/>
                <a:ea typeface="DejaVu Serif"/>
                <a:cs typeface="DejaVu Serif"/>
              </a:defRPr>
            </a:lvl8pPr>
            <a:lvl9pPr>
              <a:defRPr sz="2925" b="0">
                <a:solidFill>
                  <a:srgbClr val="B94F2E"/>
                </a:solidFill>
                <a:latin typeface="DejaVu Serif"/>
                <a:ea typeface="DejaVu Serif"/>
                <a:cs typeface="DejaVu Serif"/>
              </a:defRPr>
            </a:lvl9pPr>
          </a:lstStyle>
          <a:p xmlns:a="http://schemas.openxmlformats.org/drawingml/2006/main">
            <a:pPr>
              <a:defRPr sz="2925" b="0">
                <a:solidFill>
                  <a:srgbClr val="B94F2E"/>
                </a:solidFill>
                <a:latin typeface="DejaVu Serif"/>
                <a:ea typeface="DejaVu Serif"/>
                <a:cs typeface="DejaVu Serif"/>
              </a:defRPr>
            </a:pPr>
            <a:r>
              <a:rPr sz="2925" b="0">
                <a:solidFill>
                  <a:srgbClr val="B94F2E"/>
                </a:solidFill>
                <a:latin typeface="DejaVu Serif"/>
                <a:ea typeface="DejaVu Serif"/>
                <a:cs typeface="DejaVu Serif"/>
              </a:rPr>
              <a:t>Oklahoma</a:t>
            </a:r>
          </a:p>
        </p:txBody>
      </p:sp>
      <p:sp>
        <p:nvSpPr>
          <p:cNvPr id="4" name="text-3">
            <a:extLst xmlns:a="http://schemas.openxmlformats.org/drawingml/2006/main">
              <a:ext uri="{FF2B5EF4-FFF2-40B4-BE49-F238E27FC236}">
                <a16:creationId xmlns:a16="http://schemas.microsoft.com/office/drawing/2014/main" id="{FA6F4F14-60B5-443F-B1B2-8398FE74A476}"/>
              </a:ext>
            </a:extLst>
          </p:cNvPr>
          <p:cNvSpPr>
            <a:spLocks xmlns:a="http://schemas.openxmlformats.org/drawingml/2006/main" noGrp="1"/>
          </p:cNvSpPr>
          <p:nvPr/>
        </p:nvSpPr>
        <p:spPr>
          <a:xfrm xmlns:a="http://schemas.openxmlformats.org/drawingml/2006/main">
            <a:off x="619125" y="2857500"/>
            <a:ext cx="5143500" cy="2619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38243B"/>
                </a:solidFill>
                <a:latin typeface="DejaVu Sans"/>
                <a:ea typeface="DejaVu Sans"/>
                <a:cs typeface="DejaVu Sans"/>
              </a:defRPr>
            </a:defPPr>
            <a:lvl1pPr>
              <a:defRPr sz="2250" b="0">
                <a:solidFill>
                  <a:srgbClr val="38243B"/>
                </a:solidFill>
                <a:latin typeface="DejaVu Sans"/>
                <a:ea typeface="DejaVu Sans"/>
                <a:cs typeface="DejaVu Sans"/>
              </a:defRPr>
            </a:lvl1pPr>
            <a:lvl2pPr>
              <a:defRPr sz="2250" b="0">
                <a:solidFill>
                  <a:srgbClr val="38243B"/>
                </a:solidFill>
                <a:latin typeface="DejaVu Sans"/>
                <a:ea typeface="DejaVu Sans"/>
                <a:cs typeface="DejaVu Sans"/>
              </a:defRPr>
            </a:lvl2pPr>
            <a:lvl3pPr>
              <a:defRPr sz="2250" b="0">
                <a:solidFill>
                  <a:srgbClr val="38243B"/>
                </a:solidFill>
                <a:latin typeface="DejaVu Sans"/>
                <a:ea typeface="DejaVu Sans"/>
                <a:cs typeface="DejaVu Sans"/>
              </a:defRPr>
            </a:lvl3pPr>
            <a:lvl4pPr>
              <a:defRPr sz="2250" b="0">
                <a:solidFill>
                  <a:srgbClr val="38243B"/>
                </a:solidFill>
                <a:latin typeface="DejaVu Sans"/>
                <a:ea typeface="DejaVu Sans"/>
                <a:cs typeface="DejaVu Sans"/>
              </a:defRPr>
            </a:lvl4pPr>
            <a:lvl5pPr>
              <a:defRPr sz="2250" b="0">
                <a:solidFill>
                  <a:srgbClr val="38243B"/>
                </a:solidFill>
                <a:latin typeface="DejaVu Sans"/>
                <a:ea typeface="DejaVu Sans"/>
                <a:cs typeface="DejaVu Sans"/>
              </a:defRPr>
            </a:lvl5pPr>
            <a:lvl6pPr>
              <a:defRPr sz="2250" b="0">
                <a:solidFill>
                  <a:srgbClr val="38243B"/>
                </a:solidFill>
                <a:latin typeface="DejaVu Sans"/>
                <a:ea typeface="DejaVu Sans"/>
                <a:cs typeface="DejaVu Sans"/>
              </a:defRPr>
            </a:lvl6pPr>
            <a:lvl7pPr>
              <a:defRPr sz="2250" b="0">
                <a:solidFill>
                  <a:srgbClr val="38243B"/>
                </a:solidFill>
                <a:latin typeface="DejaVu Sans"/>
                <a:ea typeface="DejaVu Sans"/>
                <a:cs typeface="DejaVu Sans"/>
              </a:defRPr>
            </a:lvl7pPr>
            <a:lvl8pPr>
              <a:defRPr sz="2250" b="0">
                <a:solidFill>
                  <a:srgbClr val="38243B"/>
                </a:solidFill>
                <a:latin typeface="DejaVu Sans"/>
                <a:ea typeface="DejaVu Sans"/>
                <a:cs typeface="DejaVu Sans"/>
              </a:defRPr>
            </a:lvl8pPr>
            <a:lvl9pPr>
              <a:defRPr sz="2250" b="0">
                <a:solidFill>
                  <a:srgbClr val="38243B"/>
                </a:solidFill>
                <a:latin typeface="DejaVu Sans"/>
                <a:ea typeface="DejaVu Sans"/>
                <a:cs typeface="DejaVu Sans"/>
              </a:defRPr>
            </a:lvl9pPr>
          </a:lstStyle>
          <a:p xmlns:a="http://schemas.openxmlformats.org/drawingml/2006/main">
            <a:pPr>
              <a:defRPr sz="2250" b="0">
                <a:solidFill>
                  <a:srgbClr val="38243B"/>
                </a:solidFill>
                <a:latin typeface="DejaVu Sans"/>
                <a:ea typeface="DejaVu Sans"/>
                <a:cs typeface="DejaVu Sans"/>
              </a:defRPr>
            </a:pPr>
            <a:r>
              <a:rPr sz="2250" b="0">
                <a:solidFill>
                  <a:srgbClr val="38243B"/>
                </a:solidFill>
                <a:latin typeface="DejaVu Sans"/>
                <a:ea typeface="DejaVu Sans"/>
                <a:cs typeface="DejaVu Sans"/>
              </a:rPr>
              <a:t>State the evidence requirements.</a:t>
            </a:r>
          </a:p>
          <a:p xmlns:a="http://schemas.openxmlformats.org/drawingml/2006/main">
            <a:pPr>
              <a:defRPr sz="2250" b="0">
                <a:solidFill>
                  <a:srgbClr val="38243B"/>
                </a:solidFill>
                <a:latin typeface="DejaVu Sans"/>
                <a:ea typeface="DejaVu Sans"/>
                <a:cs typeface="DejaVu Sans"/>
              </a:defRPr>
            </a:pPr>
            <a:r>
              <a:rPr sz="2250" b="0">
                <a:solidFill>
                  <a:srgbClr val="38243B"/>
                </a:solidFill>
                <a:latin typeface="DejaVu Sans"/>
                <a:ea typeface="DejaVu Sans"/>
                <a:cs typeface="DejaVu Sans"/>
              </a:rPr>
              <a:t>Explain deductions through</a:t>
            </a:r>
          </a:p>
          <a:p xmlns:a="http://schemas.openxmlformats.org/drawingml/2006/main">
            <a:pPr>
              <a:defRPr sz="2250" b="0">
                <a:solidFill>
                  <a:srgbClr val="38243B"/>
                </a:solidFill>
                <a:latin typeface="DejaVu Sans"/>
                <a:ea typeface="DejaVu Sans"/>
                <a:cs typeface="DejaVu Sans"/>
              </a:defRPr>
            </a:pPr>
            <a:r>
              <a:rPr sz="2250" b="0">
                <a:solidFill>
                  <a:srgbClr val="38243B"/>
                </a:solidFill>
                <a:latin typeface="DejaVu Sans"/>
                <a:ea typeface="DejaVu Sans"/>
                <a:cs typeface="DejaVu Sans"/>
              </a:rPr>
              <a:t>the grading rubric.</a:t>
            </a:r>
          </a:p>
          <a:p xmlns:a="http://schemas.openxmlformats.org/drawingml/2006/main">
            <a:r>
              <a:t/>
            </a:r>
          </a:p>
          <a:p xmlns:a="http://schemas.openxmlformats.org/drawingml/2006/main">
            <a:pPr>
              <a:defRPr sz="2250" b="0">
                <a:solidFill>
                  <a:srgbClr val="38243B"/>
                </a:solidFill>
                <a:latin typeface="DejaVu Sans"/>
                <a:ea typeface="DejaVu Sans"/>
                <a:cs typeface="DejaVu Sans"/>
              </a:defRPr>
            </a:pPr>
            <a:r>
              <a:rPr sz="2250" b="0">
                <a:solidFill>
                  <a:srgbClr val="38243B"/>
                </a:solidFill>
                <a:latin typeface="DejaVu Sans"/>
                <a:ea typeface="DejaVu Sans"/>
                <a:cs typeface="DejaVu Sans"/>
              </a:rPr>
              <a:t>Use a second academic review</a:t>
            </a:r>
          </a:p>
          <a:p xmlns:a="http://schemas.openxmlformats.org/drawingml/2006/main">
            <a:pPr>
              <a:defRPr sz="2250" b="0">
                <a:solidFill>
                  <a:srgbClr val="38243B"/>
                </a:solidFill>
                <a:latin typeface="DejaVu Sans"/>
                <a:ea typeface="DejaVu Sans"/>
                <a:cs typeface="DejaVu Sans"/>
              </a:defRPr>
            </a:pPr>
            <a:r>
              <a:rPr sz="2250" b="0">
                <a:solidFill>
                  <a:srgbClr val="38243B"/>
                </a:solidFill>
                <a:latin typeface="DejaVu Sans"/>
                <a:ea typeface="DejaVu Sans"/>
                <a:cs typeface="DejaVu Sans"/>
              </a:rPr>
              <a:t>when a grade is contested.</a:t>
            </a:r>
          </a:p>
        </p:txBody>
      </p:sp>
      <p:sp>
        <p:nvSpPr>
          <p:cNvPr id="5" name="text-4">
            <a:extLst xmlns:a="http://schemas.openxmlformats.org/drawingml/2006/main">
              <a:ext uri="{FF2B5EF4-FFF2-40B4-BE49-F238E27FC236}">
                <a16:creationId xmlns:a16="http://schemas.microsoft.com/office/drawing/2014/main" id="{949EF195-F44B-47E4-8438-2B657B00983C}"/>
              </a:ext>
            </a:extLst>
          </p:cNvPr>
          <p:cNvSpPr>
            <a:spLocks xmlns:a="http://schemas.openxmlformats.org/drawingml/2006/main" noGrp="1"/>
          </p:cNvSpPr>
          <p:nvPr/>
        </p:nvSpPr>
        <p:spPr>
          <a:xfrm xmlns:a="http://schemas.openxmlformats.org/drawingml/2006/main">
            <a:off x="6572250" y="1952625"/>
            <a:ext cx="4857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925" b="0">
                <a:solidFill>
                  <a:srgbClr val="B94F2E"/>
                </a:solidFill>
                <a:latin typeface="DejaVu Serif"/>
                <a:ea typeface="DejaVu Serif"/>
                <a:cs typeface="DejaVu Serif"/>
              </a:defRPr>
            </a:defPPr>
            <a:lvl1pPr>
              <a:defRPr sz="2925" b="0">
                <a:solidFill>
                  <a:srgbClr val="B94F2E"/>
                </a:solidFill>
                <a:latin typeface="DejaVu Serif"/>
                <a:ea typeface="DejaVu Serif"/>
                <a:cs typeface="DejaVu Serif"/>
              </a:defRPr>
            </a:lvl1pPr>
            <a:lvl2pPr>
              <a:defRPr sz="2925" b="0">
                <a:solidFill>
                  <a:srgbClr val="B94F2E"/>
                </a:solidFill>
                <a:latin typeface="DejaVu Serif"/>
                <a:ea typeface="DejaVu Serif"/>
                <a:cs typeface="DejaVu Serif"/>
              </a:defRPr>
            </a:lvl2pPr>
            <a:lvl3pPr>
              <a:defRPr sz="2925" b="0">
                <a:solidFill>
                  <a:srgbClr val="B94F2E"/>
                </a:solidFill>
                <a:latin typeface="DejaVu Serif"/>
                <a:ea typeface="DejaVu Serif"/>
                <a:cs typeface="DejaVu Serif"/>
              </a:defRPr>
            </a:lvl3pPr>
            <a:lvl4pPr>
              <a:defRPr sz="2925" b="0">
                <a:solidFill>
                  <a:srgbClr val="B94F2E"/>
                </a:solidFill>
                <a:latin typeface="DejaVu Serif"/>
                <a:ea typeface="DejaVu Serif"/>
                <a:cs typeface="DejaVu Serif"/>
              </a:defRPr>
            </a:lvl4pPr>
            <a:lvl5pPr>
              <a:defRPr sz="2925" b="0">
                <a:solidFill>
                  <a:srgbClr val="B94F2E"/>
                </a:solidFill>
                <a:latin typeface="DejaVu Serif"/>
                <a:ea typeface="DejaVu Serif"/>
                <a:cs typeface="DejaVu Serif"/>
              </a:defRPr>
            </a:lvl5pPr>
            <a:lvl6pPr>
              <a:defRPr sz="2925" b="0">
                <a:solidFill>
                  <a:srgbClr val="B94F2E"/>
                </a:solidFill>
                <a:latin typeface="DejaVu Serif"/>
                <a:ea typeface="DejaVu Serif"/>
                <a:cs typeface="DejaVu Serif"/>
              </a:defRPr>
            </a:lvl6pPr>
            <a:lvl7pPr>
              <a:defRPr sz="2925" b="0">
                <a:solidFill>
                  <a:srgbClr val="B94F2E"/>
                </a:solidFill>
                <a:latin typeface="DejaVu Serif"/>
                <a:ea typeface="DejaVu Serif"/>
                <a:cs typeface="DejaVu Serif"/>
              </a:defRPr>
            </a:lvl7pPr>
            <a:lvl8pPr>
              <a:defRPr sz="2925" b="0">
                <a:solidFill>
                  <a:srgbClr val="B94F2E"/>
                </a:solidFill>
                <a:latin typeface="DejaVu Serif"/>
                <a:ea typeface="DejaVu Serif"/>
                <a:cs typeface="DejaVu Serif"/>
              </a:defRPr>
            </a:lvl8pPr>
            <a:lvl9pPr>
              <a:defRPr sz="2925" b="0">
                <a:solidFill>
                  <a:srgbClr val="B94F2E"/>
                </a:solidFill>
                <a:latin typeface="DejaVu Serif"/>
                <a:ea typeface="DejaVu Serif"/>
                <a:cs typeface="DejaVu Serif"/>
              </a:defRPr>
            </a:lvl9pPr>
          </a:lstStyle>
          <a:p xmlns:a="http://schemas.openxmlformats.org/drawingml/2006/main">
            <a:pPr>
              <a:defRPr sz="2925" b="0">
                <a:solidFill>
                  <a:srgbClr val="B94F2E"/>
                </a:solidFill>
                <a:latin typeface="DejaVu Serif"/>
                <a:ea typeface="DejaVu Serif"/>
                <a:cs typeface="DejaVu Serif"/>
              </a:defRPr>
            </a:pPr>
            <a:r>
              <a:rPr sz="2925" b="0">
                <a:solidFill>
                  <a:srgbClr val="B94F2E"/>
                </a:solidFill>
                <a:latin typeface="DejaVu Serif"/>
                <a:ea typeface="DejaVu Serif"/>
                <a:cs typeface="DejaVu Serif"/>
              </a:rPr>
              <a:t>Texas A&amp;M</a:t>
            </a:r>
          </a:p>
        </p:txBody>
      </p:sp>
      <p:sp>
        <p:nvSpPr>
          <p:cNvPr id="6" name="text-5">
            <a:extLst xmlns:a="http://schemas.openxmlformats.org/drawingml/2006/main">
              <a:ext uri="{FF2B5EF4-FFF2-40B4-BE49-F238E27FC236}">
                <a16:creationId xmlns:a16="http://schemas.microsoft.com/office/drawing/2014/main" id="{13B6ABCB-F0FF-444A-9102-456F8190ED69}"/>
              </a:ext>
            </a:extLst>
          </p:cNvPr>
          <p:cNvSpPr>
            <a:spLocks xmlns:a="http://schemas.openxmlformats.org/drawingml/2006/main" noGrp="1"/>
          </p:cNvSpPr>
          <p:nvPr/>
        </p:nvSpPr>
        <p:spPr>
          <a:xfrm xmlns:a="http://schemas.openxmlformats.org/drawingml/2006/main">
            <a:off x="6572250" y="2857500"/>
            <a:ext cx="4953000" cy="2619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38243B"/>
                </a:solidFill>
                <a:latin typeface="DejaVu Sans"/>
                <a:ea typeface="DejaVu Sans"/>
                <a:cs typeface="DejaVu Sans"/>
              </a:defRPr>
            </a:defPPr>
            <a:lvl1pPr>
              <a:defRPr sz="2250" b="0">
                <a:solidFill>
                  <a:srgbClr val="38243B"/>
                </a:solidFill>
                <a:latin typeface="DejaVu Sans"/>
                <a:ea typeface="DejaVu Sans"/>
                <a:cs typeface="DejaVu Sans"/>
              </a:defRPr>
            </a:lvl1pPr>
            <a:lvl2pPr>
              <a:defRPr sz="2250" b="0">
                <a:solidFill>
                  <a:srgbClr val="38243B"/>
                </a:solidFill>
                <a:latin typeface="DejaVu Sans"/>
                <a:ea typeface="DejaVu Sans"/>
                <a:cs typeface="DejaVu Sans"/>
              </a:defRPr>
            </a:lvl2pPr>
            <a:lvl3pPr>
              <a:defRPr sz="2250" b="0">
                <a:solidFill>
                  <a:srgbClr val="38243B"/>
                </a:solidFill>
                <a:latin typeface="DejaVu Sans"/>
                <a:ea typeface="DejaVu Sans"/>
                <a:cs typeface="DejaVu Sans"/>
              </a:defRPr>
            </a:lvl3pPr>
            <a:lvl4pPr>
              <a:defRPr sz="2250" b="0">
                <a:solidFill>
                  <a:srgbClr val="38243B"/>
                </a:solidFill>
                <a:latin typeface="DejaVu Sans"/>
                <a:ea typeface="DejaVu Sans"/>
                <a:cs typeface="DejaVu Sans"/>
              </a:defRPr>
            </a:lvl4pPr>
            <a:lvl5pPr>
              <a:defRPr sz="2250" b="0">
                <a:solidFill>
                  <a:srgbClr val="38243B"/>
                </a:solidFill>
                <a:latin typeface="DejaVu Sans"/>
                <a:ea typeface="DejaVu Sans"/>
                <a:cs typeface="DejaVu Sans"/>
              </a:defRPr>
            </a:lvl5pPr>
            <a:lvl6pPr>
              <a:defRPr sz="2250" b="0">
                <a:solidFill>
                  <a:srgbClr val="38243B"/>
                </a:solidFill>
                <a:latin typeface="DejaVu Sans"/>
                <a:ea typeface="DejaVu Sans"/>
                <a:cs typeface="DejaVu Sans"/>
              </a:defRPr>
            </a:lvl6pPr>
            <a:lvl7pPr>
              <a:defRPr sz="2250" b="0">
                <a:solidFill>
                  <a:srgbClr val="38243B"/>
                </a:solidFill>
                <a:latin typeface="DejaVu Sans"/>
                <a:ea typeface="DejaVu Sans"/>
                <a:cs typeface="DejaVu Sans"/>
              </a:defRPr>
            </a:lvl7pPr>
            <a:lvl8pPr>
              <a:defRPr sz="2250" b="0">
                <a:solidFill>
                  <a:srgbClr val="38243B"/>
                </a:solidFill>
                <a:latin typeface="DejaVu Sans"/>
                <a:ea typeface="DejaVu Sans"/>
                <a:cs typeface="DejaVu Sans"/>
              </a:defRPr>
            </a:lvl8pPr>
            <a:lvl9pPr>
              <a:defRPr sz="2250" b="0">
                <a:solidFill>
                  <a:srgbClr val="38243B"/>
                </a:solidFill>
                <a:latin typeface="DejaVu Sans"/>
                <a:ea typeface="DejaVu Sans"/>
                <a:cs typeface="DejaVu Sans"/>
              </a:defRPr>
            </a:lvl9pPr>
          </a:lstStyle>
          <a:p xmlns:a="http://schemas.openxmlformats.org/drawingml/2006/main">
            <a:pPr>
              <a:defRPr sz="2250" b="0">
                <a:solidFill>
                  <a:srgbClr val="38243B"/>
                </a:solidFill>
                <a:latin typeface="DejaVu Sans"/>
                <a:ea typeface="DejaVu Sans"/>
                <a:cs typeface="DejaVu Sans"/>
              </a:defRPr>
            </a:pPr>
            <a:r>
              <a:rPr sz="2250" b="0">
                <a:solidFill>
                  <a:srgbClr val="38243B"/>
                </a:solidFill>
                <a:latin typeface="DejaVu Sans"/>
                <a:ea typeface="DejaVu Sans"/>
                <a:cs typeface="DejaVu Sans"/>
              </a:rPr>
              <a:t>Clarify curriculum expectations</a:t>
            </a:r>
          </a:p>
          <a:p xmlns:a="http://schemas.openxmlformats.org/drawingml/2006/main">
            <a:pPr>
              <a:defRPr sz="2250" b="0">
                <a:solidFill>
                  <a:srgbClr val="38243B"/>
                </a:solidFill>
                <a:latin typeface="DejaVu Sans"/>
                <a:ea typeface="DejaVu Sans"/>
                <a:cs typeface="DejaVu Sans"/>
              </a:defRPr>
            </a:pPr>
            <a:r>
              <a:rPr sz="2250" b="0">
                <a:solidFill>
                  <a:srgbClr val="38243B"/>
                </a:solidFill>
                <a:latin typeface="DejaVu Sans"/>
                <a:ea typeface="DejaVu Sans"/>
                <a:cs typeface="DejaVu Sans"/>
              </a:rPr>
              <a:t>before the course begins.</a:t>
            </a:r>
          </a:p>
          <a:p xmlns:a="http://schemas.openxmlformats.org/drawingml/2006/main">
            <a:r>
              <a:t/>
            </a:r>
          </a:p>
          <a:p xmlns:a="http://schemas.openxmlformats.org/drawingml/2006/main">
            <a:pPr>
              <a:defRPr sz="2250" b="0">
                <a:solidFill>
                  <a:srgbClr val="38243B"/>
                </a:solidFill>
                <a:latin typeface="DejaVu Sans"/>
                <a:ea typeface="DejaVu Sans"/>
                <a:cs typeface="DejaVu Sans"/>
              </a:defRPr>
            </a:pPr>
            <a:r>
              <a:rPr sz="2250" b="0">
                <a:solidFill>
                  <a:srgbClr val="38243B"/>
                </a:solidFill>
                <a:latin typeface="DejaVu Sans"/>
                <a:ea typeface="DejaVu Sans"/>
                <a:cs typeface="DejaVu Sans"/>
              </a:rPr>
              <a:t>Review the full academic record.</a:t>
            </a:r>
          </a:p>
          <a:p xmlns:a="http://schemas.openxmlformats.org/drawingml/2006/main">
            <a:pPr>
              <a:defRPr sz="2250" b="0">
                <a:solidFill>
                  <a:srgbClr val="38243B"/>
                </a:solidFill>
                <a:latin typeface="DejaVu Sans"/>
                <a:ea typeface="DejaVu Sans"/>
                <a:cs typeface="DejaVu Sans"/>
              </a:defRPr>
            </a:pPr>
            <a:r>
              <a:rPr sz="2250" b="0">
                <a:solidFill>
                  <a:srgbClr val="38243B"/>
                </a:solidFill>
                <a:latin typeface="DejaVu Sans"/>
                <a:ea typeface="DejaVu Sans"/>
                <a:cs typeface="DejaVu Sans"/>
              </a:rPr>
              <a:t>Hear the instructor’s response</a:t>
            </a:r>
          </a:p>
          <a:p xmlns:a="http://schemas.openxmlformats.org/drawingml/2006/main">
            <a:pPr>
              <a:defRPr sz="2250" b="0">
                <a:solidFill>
                  <a:srgbClr val="38243B"/>
                </a:solidFill>
                <a:latin typeface="DejaVu Sans"/>
                <a:ea typeface="DejaVu Sans"/>
                <a:cs typeface="DejaVu Sans"/>
              </a:defRPr>
            </a:pPr>
            <a:r>
              <a:rPr sz="2250" b="0">
                <a:solidFill>
                  <a:srgbClr val="38243B"/>
                </a:solidFill>
                <a:latin typeface="DejaVu Sans"/>
                <a:ea typeface="DejaVu Sans"/>
                <a:cs typeface="DejaVu Sans"/>
              </a:rPr>
              <a:t>before employment action.</a:t>
            </a:r>
          </a:p>
        </p:txBody>
      </p:sp>
      <p:sp>
        <p:nvSpPr>
          <p:cNvPr id="7" name="text-6">
            <a:extLst xmlns:a="http://schemas.openxmlformats.org/drawingml/2006/main">
              <a:ext uri="{FF2B5EF4-FFF2-40B4-BE49-F238E27FC236}">
                <a16:creationId xmlns:a16="http://schemas.microsoft.com/office/drawing/2014/main" id="{22650D70-CD32-416B-B7B4-4E9541E3C43A}"/>
              </a:ext>
            </a:extLst>
          </p:cNvPr>
          <p:cNvSpPr>
            <a:spLocks xmlns:a="http://schemas.openxmlformats.org/drawingml/2006/main" noGrp="1"/>
          </p:cNvSpPr>
          <p:nvPr/>
        </p:nvSpPr>
        <p:spPr>
          <a:xfrm xmlns:a="http://schemas.openxmlformats.org/drawingml/2006/main">
            <a:off x="619125" y="6029325"/>
            <a:ext cx="10382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125" b="0">
                <a:solidFill>
                  <a:srgbClr val="6B5868"/>
                </a:solidFill>
                <a:latin typeface="DejaVu Sans"/>
                <a:ea typeface="DejaVu Sans"/>
                <a:cs typeface="DejaVu Sans"/>
              </a:defRPr>
            </a:defPPr>
            <a:lvl1pPr>
              <a:defRPr sz="1125" b="0">
                <a:solidFill>
                  <a:srgbClr val="6B5868"/>
                </a:solidFill>
                <a:latin typeface="DejaVu Sans"/>
                <a:ea typeface="DejaVu Sans"/>
                <a:cs typeface="DejaVu Sans"/>
              </a:defRPr>
            </a:lvl1pPr>
            <a:lvl2pPr>
              <a:defRPr sz="1125" b="0">
                <a:solidFill>
                  <a:srgbClr val="6B5868"/>
                </a:solidFill>
                <a:latin typeface="DejaVu Sans"/>
                <a:ea typeface="DejaVu Sans"/>
                <a:cs typeface="DejaVu Sans"/>
              </a:defRPr>
            </a:lvl2pPr>
            <a:lvl3pPr>
              <a:defRPr sz="1125" b="0">
                <a:solidFill>
                  <a:srgbClr val="6B5868"/>
                </a:solidFill>
                <a:latin typeface="DejaVu Sans"/>
                <a:ea typeface="DejaVu Sans"/>
                <a:cs typeface="DejaVu Sans"/>
              </a:defRPr>
            </a:lvl3pPr>
            <a:lvl4pPr>
              <a:defRPr sz="1125" b="0">
                <a:solidFill>
                  <a:srgbClr val="6B5868"/>
                </a:solidFill>
                <a:latin typeface="DejaVu Sans"/>
                <a:ea typeface="DejaVu Sans"/>
                <a:cs typeface="DejaVu Sans"/>
              </a:defRPr>
            </a:lvl4pPr>
            <a:lvl5pPr>
              <a:defRPr sz="1125" b="0">
                <a:solidFill>
                  <a:srgbClr val="6B5868"/>
                </a:solidFill>
                <a:latin typeface="DejaVu Sans"/>
                <a:ea typeface="DejaVu Sans"/>
                <a:cs typeface="DejaVu Sans"/>
              </a:defRPr>
            </a:lvl5pPr>
            <a:lvl6pPr>
              <a:defRPr sz="1125" b="0">
                <a:solidFill>
                  <a:srgbClr val="6B5868"/>
                </a:solidFill>
                <a:latin typeface="DejaVu Sans"/>
                <a:ea typeface="DejaVu Sans"/>
                <a:cs typeface="DejaVu Sans"/>
              </a:defRPr>
            </a:lvl6pPr>
            <a:lvl7pPr>
              <a:defRPr sz="1125" b="0">
                <a:solidFill>
                  <a:srgbClr val="6B5868"/>
                </a:solidFill>
                <a:latin typeface="DejaVu Sans"/>
                <a:ea typeface="DejaVu Sans"/>
                <a:cs typeface="DejaVu Sans"/>
              </a:defRPr>
            </a:lvl7pPr>
            <a:lvl8pPr>
              <a:defRPr sz="1125" b="0">
                <a:solidFill>
                  <a:srgbClr val="6B5868"/>
                </a:solidFill>
                <a:latin typeface="DejaVu Sans"/>
                <a:ea typeface="DejaVu Sans"/>
                <a:cs typeface="DejaVu Sans"/>
              </a:defRPr>
            </a:lvl8pPr>
            <a:lvl9pPr>
              <a:defRPr sz="1125" b="0">
                <a:solidFill>
                  <a:srgbClr val="6B5868"/>
                </a:solidFill>
                <a:latin typeface="DejaVu Sans"/>
                <a:ea typeface="DejaVu Sans"/>
                <a:cs typeface="DejaVu Sans"/>
              </a:defRPr>
            </a:lvl9pPr>
          </a:lstStyle>
          <a:p xmlns:a="http://schemas.openxmlformats.org/drawingml/2006/main">
            <a:pPr>
              <a:defRPr sz="1125" b="0">
                <a:solidFill>
                  <a:srgbClr val="6B5868"/>
                </a:solidFill>
                <a:latin typeface="DejaVu Sans"/>
                <a:ea typeface="DejaVu Sans"/>
                <a:cs typeface="DejaVu Sans"/>
              </a:defRPr>
            </a:pPr>
            <a:r>
              <a:rPr sz="1125" b="0">
                <a:solidFill>
                  <a:srgbClr val="6B5868"/>
                </a:solidFill>
                <a:latin typeface="DejaVu Sans"/>
                <a:ea typeface="DejaVu Sans"/>
                <a:cs typeface="DejaVu Sans"/>
              </a:rPr>
              <a:t>These steps can support a fair process. They cannot guarantee that controversy will not occur.</a:t>
            </a:r>
          </a:p>
        </p:txBody>
      </p:sp>
    </p:spTree>
    <p:extLst>
      <p:ext uri="{BB962C8B-B14F-4D97-AF65-F5344CB8AC3E}">
        <p14:creationId xmlns:p14="http://schemas.microsoft.com/office/powerpoint/2010/main" val="542092744"/>
      </p:ext>
    </p:extLst>
  </p:cSld>
</p:sld>
</file>

<file path=ppt/slides/slide26.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1BA1B97D-41CE-4C5F-8B50-3521A7FD69EF}"/>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26</a:t>
            </a:r>
          </a:p>
        </p:txBody>
      </p:sp>
      <p:sp>
        <p:nvSpPr>
          <p:cNvPr id="2" name="text-1">
            <a:extLst xmlns:a="http://schemas.openxmlformats.org/drawingml/2006/main">
              <a:ext uri="{FF2B5EF4-FFF2-40B4-BE49-F238E27FC236}">
                <a16:creationId xmlns:a16="http://schemas.microsoft.com/office/drawing/2014/main" id="{2AD1E00D-1E97-4709-8528-2BD20AD78344}"/>
              </a:ext>
            </a:extLst>
          </p:cNvPr>
          <p:cNvSpPr>
            <a:spLocks xmlns:a="http://schemas.openxmlformats.org/drawingml/2006/main" noGrp="1"/>
          </p:cNvSpPr>
          <p:nvPr/>
        </p:nvSpPr>
        <p:spPr>
          <a:xfrm xmlns:a="http://schemas.openxmlformats.org/drawingml/2006/main">
            <a:off x="619125" y="533400"/>
            <a:ext cx="107632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0">
                <a:solidFill>
                  <a:srgbClr val="38243B"/>
                </a:solidFill>
                <a:latin typeface="DejaVu Serif"/>
                <a:ea typeface="DejaVu Serif"/>
                <a:cs typeface="DejaVu Serif"/>
              </a:defRPr>
            </a:defPPr>
            <a:lvl1pPr>
              <a:defRPr sz="3450" b="0">
                <a:solidFill>
                  <a:srgbClr val="38243B"/>
                </a:solidFill>
                <a:latin typeface="DejaVu Serif"/>
                <a:ea typeface="DejaVu Serif"/>
                <a:cs typeface="DejaVu Serif"/>
              </a:defRPr>
            </a:lvl1pPr>
            <a:lvl2pPr>
              <a:defRPr sz="3450" b="0">
                <a:solidFill>
                  <a:srgbClr val="38243B"/>
                </a:solidFill>
                <a:latin typeface="DejaVu Serif"/>
                <a:ea typeface="DejaVu Serif"/>
                <a:cs typeface="DejaVu Serif"/>
              </a:defRPr>
            </a:lvl2pPr>
            <a:lvl3pPr>
              <a:defRPr sz="3450" b="0">
                <a:solidFill>
                  <a:srgbClr val="38243B"/>
                </a:solidFill>
                <a:latin typeface="DejaVu Serif"/>
                <a:ea typeface="DejaVu Serif"/>
                <a:cs typeface="DejaVu Serif"/>
              </a:defRPr>
            </a:lvl3pPr>
            <a:lvl4pPr>
              <a:defRPr sz="3450" b="0">
                <a:solidFill>
                  <a:srgbClr val="38243B"/>
                </a:solidFill>
                <a:latin typeface="DejaVu Serif"/>
                <a:ea typeface="DejaVu Serif"/>
                <a:cs typeface="DejaVu Serif"/>
              </a:defRPr>
            </a:lvl4pPr>
            <a:lvl5pPr>
              <a:defRPr sz="3450" b="0">
                <a:solidFill>
                  <a:srgbClr val="38243B"/>
                </a:solidFill>
                <a:latin typeface="DejaVu Serif"/>
                <a:ea typeface="DejaVu Serif"/>
                <a:cs typeface="DejaVu Serif"/>
              </a:defRPr>
            </a:lvl5pPr>
            <a:lvl6pPr>
              <a:defRPr sz="3450" b="0">
                <a:solidFill>
                  <a:srgbClr val="38243B"/>
                </a:solidFill>
                <a:latin typeface="DejaVu Serif"/>
                <a:ea typeface="DejaVu Serif"/>
                <a:cs typeface="DejaVu Serif"/>
              </a:defRPr>
            </a:lvl6pPr>
            <a:lvl7pPr>
              <a:defRPr sz="3450" b="0">
                <a:solidFill>
                  <a:srgbClr val="38243B"/>
                </a:solidFill>
                <a:latin typeface="DejaVu Serif"/>
                <a:ea typeface="DejaVu Serif"/>
                <a:cs typeface="DejaVu Serif"/>
              </a:defRPr>
            </a:lvl7pPr>
            <a:lvl8pPr>
              <a:defRPr sz="3450" b="0">
                <a:solidFill>
                  <a:srgbClr val="38243B"/>
                </a:solidFill>
                <a:latin typeface="DejaVu Serif"/>
                <a:ea typeface="DejaVu Serif"/>
                <a:cs typeface="DejaVu Serif"/>
              </a:defRPr>
            </a:lvl8pPr>
            <a:lvl9pPr>
              <a:defRPr sz="3450" b="0">
                <a:solidFill>
                  <a:srgbClr val="38243B"/>
                </a:solidFill>
                <a:latin typeface="DejaVu Serif"/>
                <a:ea typeface="DejaVu Serif"/>
                <a:cs typeface="DejaVu Serif"/>
              </a:defRPr>
            </a:lvl9pPr>
          </a:lstStyle>
          <a:p xmlns:a="http://schemas.openxmlformats.org/drawingml/2006/main">
            <a:pPr>
              <a:defRPr sz="3450" b="0">
                <a:solidFill>
                  <a:srgbClr val="38243B"/>
                </a:solidFill>
                <a:latin typeface="DejaVu Serif"/>
                <a:ea typeface="DejaVu Serif"/>
                <a:cs typeface="DejaVu Serif"/>
              </a:defRPr>
            </a:pPr>
            <a:r>
              <a:rPr sz="3450" b="0">
                <a:solidFill>
                  <a:srgbClr val="38243B"/>
                </a:solidFill>
                <a:latin typeface="DejaVu Serif"/>
                <a:ea typeface="DejaVu Serif"/>
                <a:cs typeface="DejaVu Serif"/>
              </a:rPr>
              <a:t>The cases help us ask better questions</a:t>
            </a:r>
          </a:p>
        </p:txBody>
      </p:sp>
      <p:sp>
        <p:nvSpPr>
          <p:cNvPr id="3" name="text-2">
            <a:extLst xmlns:a="http://schemas.openxmlformats.org/drawingml/2006/main">
              <a:ext uri="{FF2B5EF4-FFF2-40B4-BE49-F238E27FC236}">
                <a16:creationId xmlns:a16="http://schemas.microsoft.com/office/drawing/2014/main" id="{3F470745-3944-41AA-8E77-EB73C19CD286}"/>
              </a:ext>
            </a:extLst>
          </p:cNvPr>
          <p:cNvSpPr>
            <a:spLocks xmlns:a="http://schemas.openxmlformats.org/drawingml/2006/main" noGrp="1"/>
          </p:cNvSpPr>
          <p:nvPr/>
        </p:nvSpPr>
        <p:spPr>
          <a:xfrm xmlns:a="http://schemas.openxmlformats.org/drawingml/2006/main">
            <a:off x="619125" y="2095500"/>
            <a:ext cx="4762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0">
                <a:solidFill>
                  <a:srgbClr val="B94F2E"/>
                </a:solidFill>
                <a:latin typeface="DejaVu Serif"/>
                <a:ea typeface="DejaVu Serif"/>
                <a:cs typeface="DejaVu Serif"/>
              </a:defRPr>
            </a:defPPr>
            <a:lvl1pPr>
              <a:defRPr sz="3225" b="0">
                <a:solidFill>
                  <a:srgbClr val="B94F2E"/>
                </a:solidFill>
                <a:latin typeface="DejaVu Serif"/>
                <a:ea typeface="DejaVu Serif"/>
                <a:cs typeface="DejaVu Serif"/>
              </a:defRPr>
            </a:lvl1pPr>
            <a:lvl2pPr>
              <a:defRPr sz="3225" b="0">
                <a:solidFill>
                  <a:srgbClr val="B94F2E"/>
                </a:solidFill>
                <a:latin typeface="DejaVu Serif"/>
                <a:ea typeface="DejaVu Serif"/>
                <a:cs typeface="DejaVu Serif"/>
              </a:defRPr>
            </a:lvl2pPr>
            <a:lvl3pPr>
              <a:defRPr sz="3225" b="0">
                <a:solidFill>
                  <a:srgbClr val="B94F2E"/>
                </a:solidFill>
                <a:latin typeface="DejaVu Serif"/>
                <a:ea typeface="DejaVu Serif"/>
                <a:cs typeface="DejaVu Serif"/>
              </a:defRPr>
            </a:lvl3pPr>
            <a:lvl4pPr>
              <a:defRPr sz="3225" b="0">
                <a:solidFill>
                  <a:srgbClr val="B94F2E"/>
                </a:solidFill>
                <a:latin typeface="DejaVu Serif"/>
                <a:ea typeface="DejaVu Serif"/>
                <a:cs typeface="DejaVu Serif"/>
              </a:defRPr>
            </a:lvl4pPr>
            <a:lvl5pPr>
              <a:defRPr sz="3225" b="0">
                <a:solidFill>
                  <a:srgbClr val="B94F2E"/>
                </a:solidFill>
                <a:latin typeface="DejaVu Serif"/>
                <a:ea typeface="DejaVu Serif"/>
                <a:cs typeface="DejaVu Serif"/>
              </a:defRPr>
            </a:lvl5pPr>
            <a:lvl6pPr>
              <a:defRPr sz="3225" b="0">
                <a:solidFill>
                  <a:srgbClr val="B94F2E"/>
                </a:solidFill>
                <a:latin typeface="DejaVu Serif"/>
                <a:ea typeface="DejaVu Serif"/>
                <a:cs typeface="DejaVu Serif"/>
              </a:defRPr>
            </a:lvl6pPr>
            <a:lvl7pPr>
              <a:defRPr sz="3225" b="0">
                <a:solidFill>
                  <a:srgbClr val="B94F2E"/>
                </a:solidFill>
                <a:latin typeface="DejaVu Serif"/>
                <a:ea typeface="DejaVu Serif"/>
                <a:cs typeface="DejaVu Serif"/>
              </a:defRPr>
            </a:lvl7pPr>
            <a:lvl8pPr>
              <a:defRPr sz="3225" b="0">
                <a:solidFill>
                  <a:srgbClr val="B94F2E"/>
                </a:solidFill>
                <a:latin typeface="DejaVu Serif"/>
                <a:ea typeface="DejaVu Serif"/>
                <a:cs typeface="DejaVu Serif"/>
              </a:defRPr>
            </a:lvl8pPr>
            <a:lvl9pPr>
              <a:defRPr sz="3225" b="0">
                <a:solidFill>
                  <a:srgbClr val="B94F2E"/>
                </a:solidFill>
                <a:latin typeface="DejaVu Serif"/>
                <a:ea typeface="DejaVu Serif"/>
                <a:cs typeface="DejaVu Serif"/>
              </a:defRPr>
            </a:lvl9pPr>
          </a:lstStyle>
          <a:p xmlns:a="http://schemas.openxmlformats.org/drawingml/2006/main">
            <a:pPr>
              <a:defRPr sz="3225" b="0">
                <a:solidFill>
                  <a:srgbClr val="B94F2E"/>
                </a:solidFill>
                <a:latin typeface="DejaVu Serif"/>
                <a:ea typeface="DejaVu Serif"/>
                <a:cs typeface="DejaVu Serif"/>
              </a:defRPr>
            </a:pPr>
            <a:r>
              <a:rPr sz="3225" b="0">
                <a:solidFill>
                  <a:srgbClr val="B94F2E"/>
                </a:solidFill>
                <a:latin typeface="DejaVu Serif"/>
                <a:ea typeface="DejaVu Serif"/>
                <a:cs typeface="DejaVu Serif"/>
              </a:rPr>
              <a:t>Keyishian</a:t>
            </a:r>
          </a:p>
        </p:txBody>
      </p:sp>
      <p:sp>
        <p:nvSpPr>
          <p:cNvPr id="4" name="text-3">
            <a:extLst xmlns:a="http://schemas.openxmlformats.org/drawingml/2006/main">
              <a:ext uri="{FF2B5EF4-FFF2-40B4-BE49-F238E27FC236}">
                <a16:creationId xmlns:a16="http://schemas.microsoft.com/office/drawing/2014/main" id="{4129B47F-6EB0-4156-A67E-1F53EC4C0476}"/>
              </a:ext>
            </a:extLst>
          </p:cNvPr>
          <p:cNvSpPr>
            <a:spLocks xmlns:a="http://schemas.openxmlformats.org/drawingml/2006/main" noGrp="1"/>
          </p:cNvSpPr>
          <p:nvPr/>
        </p:nvSpPr>
        <p:spPr>
          <a:xfrm xmlns:a="http://schemas.openxmlformats.org/drawingml/2006/main">
            <a:off x="619125" y="3143250"/>
            <a:ext cx="48577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550" b="0">
                <a:solidFill>
                  <a:srgbClr val="38243B"/>
                </a:solidFill>
                <a:latin typeface="DejaVu Sans"/>
                <a:ea typeface="DejaVu Sans"/>
                <a:cs typeface="DejaVu Sans"/>
              </a:defRPr>
            </a:defPPr>
            <a:lvl1pPr>
              <a:defRPr sz="2550" b="0">
                <a:solidFill>
                  <a:srgbClr val="38243B"/>
                </a:solidFill>
                <a:latin typeface="DejaVu Sans"/>
                <a:ea typeface="DejaVu Sans"/>
                <a:cs typeface="DejaVu Sans"/>
              </a:defRPr>
            </a:lvl1pPr>
            <a:lvl2pPr>
              <a:defRPr sz="2550" b="0">
                <a:solidFill>
                  <a:srgbClr val="38243B"/>
                </a:solidFill>
                <a:latin typeface="DejaVu Sans"/>
                <a:ea typeface="DejaVu Sans"/>
                <a:cs typeface="DejaVu Sans"/>
              </a:defRPr>
            </a:lvl2pPr>
            <a:lvl3pPr>
              <a:defRPr sz="2550" b="0">
                <a:solidFill>
                  <a:srgbClr val="38243B"/>
                </a:solidFill>
                <a:latin typeface="DejaVu Sans"/>
                <a:ea typeface="DejaVu Sans"/>
                <a:cs typeface="DejaVu Sans"/>
              </a:defRPr>
            </a:lvl3pPr>
            <a:lvl4pPr>
              <a:defRPr sz="2550" b="0">
                <a:solidFill>
                  <a:srgbClr val="38243B"/>
                </a:solidFill>
                <a:latin typeface="DejaVu Sans"/>
                <a:ea typeface="DejaVu Sans"/>
                <a:cs typeface="DejaVu Sans"/>
              </a:defRPr>
            </a:lvl4pPr>
            <a:lvl5pPr>
              <a:defRPr sz="2550" b="0">
                <a:solidFill>
                  <a:srgbClr val="38243B"/>
                </a:solidFill>
                <a:latin typeface="DejaVu Sans"/>
                <a:ea typeface="DejaVu Sans"/>
                <a:cs typeface="DejaVu Sans"/>
              </a:defRPr>
            </a:lvl5pPr>
            <a:lvl6pPr>
              <a:defRPr sz="2550" b="0">
                <a:solidFill>
                  <a:srgbClr val="38243B"/>
                </a:solidFill>
                <a:latin typeface="DejaVu Sans"/>
                <a:ea typeface="DejaVu Sans"/>
                <a:cs typeface="DejaVu Sans"/>
              </a:defRPr>
            </a:lvl6pPr>
            <a:lvl7pPr>
              <a:defRPr sz="2550" b="0">
                <a:solidFill>
                  <a:srgbClr val="38243B"/>
                </a:solidFill>
                <a:latin typeface="DejaVu Sans"/>
                <a:ea typeface="DejaVu Sans"/>
                <a:cs typeface="DejaVu Sans"/>
              </a:defRPr>
            </a:lvl7pPr>
            <a:lvl8pPr>
              <a:defRPr sz="2550" b="0">
                <a:solidFill>
                  <a:srgbClr val="38243B"/>
                </a:solidFill>
                <a:latin typeface="DejaVu Sans"/>
                <a:ea typeface="DejaVu Sans"/>
                <a:cs typeface="DejaVu Sans"/>
              </a:defRPr>
            </a:lvl8pPr>
            <a:lvl9pPr>
              <a:defRPr sz="2550" b="0">
                <a:solidFill>
                  <a:srgbClr val="38243B"/>
                </a:solidFill>
                <a:latin typeface="DejaVu Sans"/>
                <a:ea typeface="DejaVu Sans"/>
                <a:cs typeface="DejaVu Sans"/>
              </a:defRPr>
            </a:lvl9pPr>
          </a:lstStyle>
          <a:p xmlns:a="http://schemas.openxmlformats.org/drawingml/2006/main">
            <a:pPr>
              <a:defRPr sz="2550" b="0">
                <a:solidFill>
                  <a:srgbClr val="38243B"/>
                </a:solidFill>
                <a:latin typeface="DejaVu Sans"/>
                <a:ea typeface="DejaVu Sans"/>
                <a:cs typeface="DejaVu Sans"/>
              </a:defRPr>
            </a:pPr>
            <a:r>
              <a:rPr sz="2550" b="0">
                <a:solidFill>
                  <a:srgbClr val="38243B"/>
                </a:solidFill>
                <a:latin typeface="DejaVu Sans"/>
                <a:ea typeface="DejaVu Sans"/>
                <a:cs typeface="DejaVu Sans"/>
              </a:rPr>
              <a:t>How can state restrictions</a:t>
            </a:r>
          </a:p>
          <a:p xmlns:a="http://schemas.openxmlformats.org/drawingml/2006/main">
            <a:pPr>
              <a:defRPr sz="2550" b="0">
                <a:solidFill>
                  <a:srgbClr val="38243B"/>
                </a:solidFill>
                <a:latin typeface="DejaVu Sans"/>
                <a:ea typeface="DejaVu Sans"/>
                <a:cs typeface="DejaVu Sans"/>
              </a:defRPr>
            </a:pPr>
            <a:r>
              <a:rPr sz="2550" b="0">
                <a:solidFill>
                  <a:srgbClr val="38243B"/>
                </a:solidFill>
                <a:latin typeface="DejaVu Sans"/>
                <a:ea typeface="DejaVu Sans"/>
                <a:cs typeface="DejaVu Sans"/>
              </a:rPr>
              <a:t>pressure faculty toward</a:t>
            </a:r>
          </a:p>
          <a:p xmlns:a="http://schemas.openxmlformats.org/drawingml/2006/main">
            <a:pPr>
              <a:defRPr sz="2550" b="0">
                <a:solidFill>
                  <a:srgbClr val="38243B"/>
                </a:solidFill>
                <a:latin typeface="DejaVu Sans"/>
                <a:ea typeface="DejaVu Sans"/>
                <a:cs typeface="DejaVu Sans"/>
              </a:defRPr>
            </a:pPr>
            <a:r>
              <a:rPr sz="2550" b="0">
                <a:solidFill>
                  <a:srgbClr val="38243B"/>
                </a:solidFill>
                <a:latin typeface="DejaVu Sans"/>
                <a:ea typeface="DejaVu Sans"/>
                <a:cs typeface="DejaVu Sans"/>
              </a:rPr>
              <a:t>ideological conformity?</a:t>
            </a:r>
          </a:p>
        </p:txBody>
      </p:sp>
      <p:sp>
        <p:nvSpPr>
          <p:cNvPr id="5" name="text-4">
            <a:extLst xmlns:a="http://schemas.openxmlformats.org/drawingml/2006/main">
              <a:ext uri="{FF2B5EF4-FFF2-40B4-BE49-F238E27FC236}">
                <a16:creationId xmlns:a16="http://schemas.microsoft.com/office/drawing/2014/main" id="{6947D41F-64D9-4A2B-B6A5-87DE30E9FA8F}"/>
              </a:ext>
            </a:extLst>
          </p:cNvPr>
          <p:cNvSpPr>
            <a:spLocks xmlns:a="http://schemas.openxmlformats.org/drawingml/2006/main" noGrp="1"/>
          </p:cNvSpPr>
          <p:nvPr/>
        </p:nvSpPr>
        <p:spPr>
          <a:xfrm xmlns:a="http://schemas.openxmlformats.org/drawingml/2006/main">
            <a:off x="6572250" y="2095500"/>
            <a:ext cx="4857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0">
                <a:solidFill>
                  <a:srgbClr val="B94F2E"/>
                </a:solidFill>
                <a:latin typeface="DejaVu Serif"/>
                <a:ea typeface="DejaVu Serif"/>
                <a:cs typeface="DejaVu Serif"/>
              </a:defRPr>
            </a:defPPr>
            <a:lvl1pPr>
              <a:defRPr sz="3225" b="0">
                <a:solidFill>
                  <a:srgbClr val="B94F2E"/>
                </a:solidFill>
                <a:latin typeface="DejaVu Serif"/>
                <a:ea typeface="DejaVu Serif"/>
                <a:cs typeface="DejaVu Serif"/>
              </a:defRPr>
            </a:lvl1pPr>
            <a:lvl2pPr>
              <a:defRPr sz="3225" b="0">
                <a:solidFill>
                  <a:srgbClr val="B94F2E"/>
                </a:solidFill>
                <a:latin typeface="DejaVu Serif"/>
                <a:ea typeface="DejaVu Serif"/>
                <a:cs typeface="DejaVu Serif"/>
              </a:defRPr>
            </a:lvl2pPr>
            <a:lvl3pPr>
              <a:defRPr sz="3225" b="0">
                <a:solidFill>
                  <a:srgbClr val="B94F2E"/>
                </a:solidFill>
                <a:latin typeface="DejaVu Serif"/>
                <a:ea typeface="DejaVu Serif"/>
                <a:cs typeface="DejaVu Serif"/>
              </a:defRPr>
            </a:lvl3pPr>
            <a:lvl4pPr>
              <a:defRPr sz="3225" b="0">
                <a:solidFill>
                  <a:srgbClr val="B94F2E"/>
                </a:solidFill>
                <a:latin typeface="DejaVu Serif"/>
                <a:ea typeface="DejaVu Serif"/>
                <a:cs typeface="DejaVu Serif"/>
              </a:defRPr>
            </a:lvl4pPr>
            <a:lvl5pPr>
              <a:defRPr sz="3225" b="0">
                <a:solidFill>
                  <a:srgbClr val="B94F2E"/>
                </a:solidFill>
                <a:latin typeface="DejaVu Serif"/>
                <a:ea typeface="DejaVu Serif"/>
                <a:cs typeface="DejaVu Serif"/>
              </a:defRPr>
            </a:lvl5pPr>
            <a:lvl6pPr>
              <a:defRPr sz="3225" b="0">
                <a:solidFill>
                  <a:srgbClr val="B94F2E"/>
                </a:solidFill>
                <a:latin typeface="DejaVu Serif"/>
                <a:ea typeface="DejaVu Serif"/>
                <a:cs typeface="DejaVu Serif"/>
              </a:defRPr>
            </a:lvl6pPr>
            <a:lvl7pPr>
              <a:defRPr sz="3225" b="0">
                <a:solidFill>
                  <a:srgbClr val="B94F2E"/>
                </a:solidFill>
                <a:latin typeface="DejaVu Serif"/>
                <a:ea typeface="DejaVu Serif"/>
                <a:cs typeface="DejaVu Serif"/>
              </a:defRPr>
            </a:lvl7pPr>
            <a:lvl8pPr>
              <a:defRPr sz="3225" b="0">
                <a:solidFill>
                  <a:srgbClr val="B94F2E"/>
                </a:solidFill>
                <a:latin typeface="DejaVu Serif"/>
                <a:ea typeface="DejaVu Serif"/>
                <a:cs typeface="DejaVu Serif"/>
              </a:defRPr>
            </a:lvl8pPr>
            <a:lvl9pPr>
              <a:defRPr sz="3225" b="0">
                <a:solidFill>
                  <a:srgbClr val="B94F2E"/>
                </a:solidFill>
                <a:latin typeface="DejaVu Serif"/>
                <a:ea typeface="DejaVu Serif"/>
                <a:cs typeface="DejaVu Serif"/>
              </a:defRPr>
            </a:lvl9pPr>
          </a:lstStyle>
          <a:p xmlns:a="http://schemas.openxmlformats.org/drawingml/2006/main">
            <a:pPr>
              <a:defRPr sz="3225" b="0">
                <a:solidFill>
                  <a:srgbClr val="B94F2E"/>
                </a:solidFill>
                <a:latin typeface="DejaVu Serif"/>
                <a:ea typeface="DejaVu Serif"/>
                <a:cs typeface="DejaVu Serif"/>
              </a:defRPr>
            </a:pPr>
            <a:r>
              <a:rPr sz="3225" b="0">
                <a:solidFill>
                  <a:srgbClr val="B94F2E"/>
                </a:solidFill>
                <a:latin typeface="DejaVu Serif"/>
                <a:ea typeface="DejaVu Serif"/>
                <a:cs typeface="DejaVu Serif"/>
              </a:rPr>
              <a:t>Axson-Flynn</a:t>
            </a:r>
          </a:p>
        </p:txBody>
      </p:sp>
      <p:sp>
        <p:nvSpPr>
          <p:cNvPr id="6" name="text-5">
            <a:extLst xmlns:a="http://schemas.openxmlformats.org/drawingml/2006/main">
              <a:ext uri="{FF2B5EF4-FFF2-40B4-BE49-F238E27FC236}">
                <a16:creationId xmlns:a16="http://schemas.microsoft.com/office/drawing/2014/main" id="{FFA71EA1-268B-4DF9-A0C7-3F7545CE049F}"/>
              </a:ext>
            </a:extLst>
          </p:cNvPr>
          <p:cNvSpPr>
            <a:spLocks xmlns:a="http://schemas.openxmlformats.org/drawingml/2006/main" noGrp="1"/>
          </p:cNvSpPr>
          <p:nvPr/>
        </p:nvSpPr>
        <p:spPr>
          <a:xfrm xmlns:a="http://schemas.openxmlformats.org/drawingml/2006/main">
            <a:off x="6572250" y="3143250"/>
            <a:ext cx="48577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550" b="0">
                <a:solidFill>
                  <a:srgbClr val="38243B"/>
                </a:solidFill>
                <a:latin typeface="DejaVu Sans"/>
                <a:ea typeface="DejaVu Sans"/>
                <a:cs typeface="DejaVu Sans"/>
              </a:defRPr>
            </a:defPPr>
            <a:lvl1pPr>
              <a:defRPr sz="2550" b="0">
                <a:solidFill>
                  <a:srgbClr val="38243B"/>
                </a:solidFill>
                <a:latin typeface="DejaVu Sans"/>
                <a:ea typeface="DejaVu Sans"/>
                <a:cs typeface="DejaVu Sans"/>
              </a:defRPr>
            </a:lvl1pPr>
            <a:lvl2pPr>
              <a:defRPr sz="2550" b="0">
                <a:solidFill>
                  <a:srgbClr val="38243B"/>
                </a:solidFill>
                <a:latin typeface="DejaVu Sans"/>
                <a:ea typeface="DejaVu Sans"/>
                <a:cs typeface="DejaVu Sans"/>
              </a:defRPr>
            </a:lvl2pPr>
            <a:lvl3pPr>
              <a:defRPr sz="2550" b="0">
                <a:solidFill>
                  <a:srgbClr val="38243B"/>
                </a:solidFill>
                <a:latin typeface="DejaVu Sans"/>
                <a:ea typeface="DejaVu Sans"/>
                <a:cs typeface="DejaVu Sans"/>
              </a:defRPr>
            </a:lvl3pPr>
            <a:lvl4pPr>
              <a:defRPr sz="2550" b="0">
                <a:solidFill>
                  <a:srgbClr val="38243B"/>
                </a:solidFill>
                <a:latin typeface="DejaVu Sans"/>
                <a:ea typeface="DejaVu Sans"/>
                <a:cs typeface="DejaVu Sans"/>
              </a:defRPr>
            </a:lvl4pPr>
            <a:lvl5pPr>
              <a:defRPr sz="2550" b="0">
                <a:solidFill>
                  <a:srgbClr val="38243B"/>
                </a:solidFill>
                <a:latin typeface="DejaVu Sans"/>
                <a:ea typeface="DejaVu Sans"/>
                <a:cs typeface="DejaVu Sans"/>
              </a:defRPr>
            </a:lvl5pPr>
            <a:lvl6pPr>
              <a:defRPr sz="2550" b="0">
                <a:solidFill>
                  <a:srgbClr val="38243B"/>
                </a:solidFill>
                <a:latin typeface="DejaVu Sans"/>
                <a:ea typeface="DejaVu Sans"/>
                <a:cs typeface="DejaVu Sans"/>
              </a:defRPr>
            </a:lvl6pPr>
            <a:lvl7pPr>
              <a:defRPr sz="2550" b="0">
                <a:solidFill>
                  <a:srgbClr val="38243B"/>
                </a:solidFill>
                <a:latin typeface="DejaVu Sans"/>
                <a:ea typeface="DejaVu Sans"/>
                <a:cs typeface="DejaVu Sans"/>
              </a:defRPr>
            </a:lvl7pPr>
            <a:lvl8pPr>
              <a:defRPr sz="2550" b="0">
                <a:solidFill>
                  <a:srgbClr val="38243B"/>
                </a:solidFill>
                <a:latin typeface="DejaVu Sans"/>
                <a:ea typeface="DejaVu Sans"/>
                <a:cs typeface="DejaVu Sans"/>
              </a:defRPr>
            </a:lvl8pPr>
            <a:lvl9pPr>
              <a:defRPr sz="2550" b="0">
                <a:solidFill>
                  <a:srgbClr val="38243B"/>
                </a:solidFill>
                <a:latin typeface="DejaVu Sans"/>
                <a:ea typeface="DejaVu Sans"/>
                <a:cs typeface="DejaVu Sans"/>
              </a:defRPr>
            </a:lvl9pPr>
          </a:lstStyle>
          <a:p xmlns:a="http://schemas.openxmlformats.org/drawingml/2006/main">
            <a:pPr>
              <a:defRPr sz="2550" b="0">
                <a:solidFill>
                  <a:srgbClr val="38243B"/>
                </a:solidFill>
                <a:latin typeface="DejaVu Sans"/>
                <a:ea typeface="DejaVu Sans"/>
                <a:cs typeface="DejaVu Sans"/>
              </a:defRPr>
            </a:pPr>
            <a:r>
              <a:rPr sz="2550" b="0">
                <a:solidFill>
                  <a:srgbClr val="38243B"/>
                </a:solidFill>
                <a:latin typeface="DejaVu Sans"/>
                <a:ea typeface="DejaVu Sans"/>
                <a:cs typeface="DejaVu Sans"/>
              </a:rPr>
              <a:t>What justifies the requirement?</a:t>
            </a:r>
          </a:p>
          <a:p xmlns:a="http://schemas.openxmlformats.org/drawingml/2006/main">
            <a:r>
              <a:t/>
            </a:r>
          </a:p>
          <a:p xmlns:a="http://schemas.openxmlformats.org/drawingml/2006/main">
            <a:pPr>
              <a:defRPr sz="2550" b="0">
                <a:solidFill>
                  <a:srgbClr val="38243B"/>
                </a:solidFill>
                <a:latin typeface="DejaVu Sans"/>
                <a:ea typeface="DejaVu Sans"/>
                <a:cs typeface="DejaVu Sans"/>
              </a:defRPr>
            </a:pPr>
            <a:r>
              <a:rPr sz="2550" b="0">
                <a:solidFill>
                  <a:srgbClr val="38243B"/>
                </a:solidFill>
                <a:latin typeface="DejaVu Sans"/>
                <a:ea typeface="DejaVu Sans"/>
                <a:cs typeface="DejaVu Sans"/>
              </a:rPr>
              <a:t>What could undermine</a:t>
            </a:r>
          </a:p>
          <a:p xmlns:a="http://schemas.openxmlformats.org/drawingml/2006/main">
            <a:pPr>
              <a:defRPr sz="2550" b="0">
                <a:solidFill>
                  <a:srgbClr val="38243B"/>
                </a:solidFill>
                <a:latin typeface="DejaVu Sans"/>
                <a:ea typeface="DejaVu Sans"/>
                <a:cs typeface="DejaVu Sans"/>
              </a:defRPr>
            </a:pPr>
            <a:r>
              <a:rPr sz="2550" b="0">
                <a:solidFill>
                  <a:srgbClr val="38243B"/>
                </a:solidFill>
                <a:latin typeface="DejaVu Sans"/>
                <a:ea typeface="DejaVu Sans"/>
                <a:cs typeface="DejaVu Sans"/>
              </a:rPr>
              <a:t>that explanation?</a:t>
            </a:r>
          </a:p>
        </p:txBody>
      </p:sp>
    </p:spTree>
    <p:extLst>
      <p:ext uri="{BB962C8B-B14F-4D97-AF65-F5344CB8AC3E}">
        <p14:creationId xmlns:p14="http://schemas.microsoft.com/office/powerpoint/2010/main" val="1634359972"/>
      </p:ext>
    </p:extLst>
  </p:cSld>
</p:sld>
</file>

<file path=ppt/slides/slide27.xml><?xml version="1.0" encoding="utf-8"?>
<p:sld xmlns:p="http://schemas.openxmlformats.org/presentationml/2006/main">
  <p:cSld>
    <p:bg>
      <p:bgPr>
        <a:solidFill xmlns:a="http://schemas.openxmlformats.org/drawingml/2006/main">
          <a:srgbClr val="38243B"/>
        </a:solidFill>
      </p:bgPr>
    </p:bg>
    <p:spTree>
      <p:nvGrpSpPr>
        <p:cNvPr id="1" name=""/>
        <p:cNvGrpSpPr/>
        <p:nvPr/>
      </p:nvGrpSpPr>
      <p:grpSpPr>
        <a:xfrm xmlns:a="http://schemas.openxmlformats.org/drawingml/2006/main"/>
      </p:grpSpPr>
      <p:sp>
        <p:nvSpPr>
          <p:cNvPr id="5" name="text-0">
            <a:extLst xmlns:a="http://schemas.openxmlformats.org/drawingml/2006/main">
              <a:ext uri="{FF2B5EF4-FFF2-40B4-BE49-F238E27FC236}">
                <a16:creationId xmlns:a16="http://schemas.microsoft.com/office/drawing/2014/main" id="{C1BDF1A0-11F9-4D60-8C3C-348ED4BA37A9}"/>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E7B9B5"/>
                </a:solidFill>
                <a:latin typeface="DejaVu Sans"/>
                <a:ea typeface="DejaVu Sans"/>
                <a:cs typeface="DejaVu Sans"/>
              </a:defRPr>
            </a:defPPr>
            <a:lvl1pPr>
              <a:defRPr sz="1200" b="0">
                <a:solidFill>
                  <a:srgbClr val="E7B9B5"/>
                </a:solidFill>
                <a:latin typeface="DejaVu Sans"/>
                <a:ea typeface="DejaVu Sans"/>
                <a:cs typeface="DejaVu Sans"/>
              </a:defRPr>
            </a:lvl1pPr>
            <a:lvl2pPr>
              <a:defRPr sz="1200" b="0">
                <a:solidFill>
                  <a:srgbClr val="E7B9B5"/>
                </a:solidFill>
                <a:latin typeface="DejaVu Sans"/>
                <a:ea typeface="DejaVu Sans"/>
                <a:cs typeface="DejaVu Sans"/>
              </a:defRPr>
            </a:lvl2pPr>
            <a:lvl3pPr>
              <a:defRPr sz="1200" b="0">
                <a:solidFill>
                  <a:srgbClr val="E7B9B5"/>
                </a:solidFill>
                <a:latin typeface="DejaVu Sans"/>
                <a:ea typeface="DejaVu Sans"/>
                <a:cs typeface="DejaVu Sans"/>
              </a:defRPr>
            </a:lvl3pPr>
            <a:lvl4pPr>
              <a:defRPr sz="1200" b="0">
                <a:solidFill>
                  <a:srgbClr val="E7B9B5"/>
                </a:solidFill>
                <a:latin typeface="DejaVu Sans"/>
                <a:ea typeface="DejaVu Sans"/>
                <a:cs typeface="DejaVu Sans"/>
              </a:defRPr>
            </a:lvl4pPr>
            <a:lvl5pPr>
              <a:defRPr sz="1200" b="0">
                <a:solidFill>
                  <a:srgbClr val="E7B9B5"/>
                </a:solidFill>
                <a:latin typeface="DejaVu Sans"/>
                <a:ea typeface="DejaVu Sans"/>
                <a:cs typeface="DejaVu Sans"/>
              </a:defRPr>
            </a:lvl5pPr>
            <a:lvl6pPr>
              <a:defRPr sz="1200" b="0">
                <a:solidFill>
                  <a:srgbClr val="E7B9B5"/>
                </a:solidFill>
                <a:latin typeface="DejaVu Sans"/>
                <a:ea typeface="DejaVu Sans"/>
                <a:cs typeface="DejaVu Sans"/>
              </a:defRPr>
            </a:lvl6pPr>
            <a:lvl7pPr>
              <a:defRPr sz="1200" b="0">
                <a:solidFill>
                  <a:srgbClr val="E7B9B5"/>
                </a:solidFill>
                <a:latin typeface="DejaVu Sans"/>
                <a:ea typeface="DejaVu Sans"/>
                <a:cs typeface="DejaVu Sans"/>
              </a:defRPr>
            </a:lvl7pPr>
            <a:lvl8pPr>
              <a:defRPr sz="1200" b="0">
                <a:solidFill>
                  <a:srgbClr val="E7B9B5"/>
                </a:solidFill>
                <a:latin typeface="DejaVu Sans"/>
                <a:ea typeface="DejaVu Sans"/>
                <a:cs typeface="DejaVu Sans"/>
              </a:defRPr>
            </a:lvl8pPr>
            <a:lvl9pPr>
              <a:defRPr sz="1200" b="0">
                <a:solidFill>
                  <a:srgbClr val="E7B9B5"/>
                </a:solidFill>
                <a:latin typeface="DejaVu Sans"/>
                <a:ea typeface="DejaVu Sans"/>
                <a:cs typeface="DejaVu Sans"/>
              </a:defRPr>
            </a:lvl9pPr>
          </a:lstStyle>
          <a:p xmlns:a="http://schemas.openxmlformats.org/drawingml/2006/main">
            <a:pPr>
              <a:defRPr sz="1200" b="0">
                <a:solidFill>
                  <a:srgbClr val="E7B9B5"/>
                </a:solidFill>
                <a:latin typeface="DejaVu Sans"/>
                <a:ea typeface="DejaVu Sans"/>
                <a:cs typeface="DejaVu Sans"/>
              </a:defRPr>
            </a:pPr>
            <a:r>
              <a:rPr sz="1200" b="0">
                <a:solidFill>
                  <a:srgbClr val="E7B9B5"/>
                </a:solidFill>
                <a:latin typeface="DejaVu Sans"/>
                <a:ea typeface="DejaVu Sans"/>
                <a:cs typeface="DejaVu Sans"/>
              </a:rPr>
              <a:t>27</a:t>
            </a:r>
          </a:p>
        </p:txBody>
      </p:sp>
      <p:sp>
        <p:nvSpPr>
          <p:cNvPr id="2" name="text-1">
            <a:extLst xmlns:a="http://schemas.openxmlformats.org/drawingml/2006/main">
              <a:ext uri="{FF2B5EF4-FFF2-40B4-BE49-F238E27FC236}">
                <a16:creationId xmlns:a16="http://schemas.microsoft.com/office/drawing/2014/main" id="{87FCF3D4-82EF-45F7-97CD-F0F400E9DEBA}"/>
              </a:ext>
            </a:extLst>
          </p:cNvPr>
          <p:cNvSpPr>
            <a:spLocks xmlns:a="http://schemas.openxmlformats.org/drawingml/2006/main" noGrp="1"/>
          </p:cNvSpPr>
          <p:nvPr/>
        </p:nvSpPr>
        <p:spPr>
          <a:xfrm xmlns:a="http://schemas.openxmlformats.org/drawingml/2006/main">
            <a:off x="619125" y="619125"/>
            <a:ext cx="10572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825" b="0">
                <a:solidFill>
                  <a:srgbClr val="F6F0E5"/>
                </a:solidFill>
                <a:latin typeface="DejaVu Serif"/>
                <a:ea typeface="DejaVu Serif"/>
                <a:cs typeface="DejaVu Serif"/>
              </a:defRPr>
            </a:defPPr>
            <a:lvl1pPr>
              <a:defRPr sz="3825" b="0">
                <a:solidFill>
                  <a:srgbClr val="F6F0E5"/>
                </a:solidFill>
                <a:latin typeface="DejaVu Serif"/>
                <a:ea typeface="DejaVu Serif"/>
                <a:cs typeface="DejaVu Serif"/>
              </a:defRPr>
            </a:lvl1pPr>
            <a:lvl2pPr>
              <a:defRPr sz="3825" b="0">
                <a:solidFill>
                  <a:srgbClr val="F6F0E5"/>
                </a:solidFill>
                <a:latin typeface="DejaVu Serif"/>
                <a:ea typeface="DejaVu Serif"/>
                <a:cs typeface="DejaVu Serif"/>
              </a:defRPr>
            </a:lvl2pPr>
            <a:lvl3pPr>
              <a:defRPr sz="3825" b="0">
                <a:solidFill>
                  <a:srgbClr val="F6F0E5"/>
                </a:solidFill>
                <a:latin typeface="DejaVu Serif"/>
                <a:ea typeface="DejaVu Serif"/>
                <a:cs typeface="DejaVu Serif"/>
              </a:defRPr>
            </a:lvl3pPr>
            <a:lvl4pPr>
              <a:defRPr sz="3825" b="0">
                <a:solidFill>
                  <a:srgbClr val="F6F0E5"/>
                </a:solidFill>
                <a:latin typeface="DejaVu Serif"/>
                <a:ea typeface="DejaVu Serif"/>
                <a:cs typeface="DejaVu Serif"/>
              </a:defRPr>
            </a:lvl4pPr>
            <a:lvl5pPr>
              <a:defRPr sz="3825" b="0">
                <a:solidFill>
                  <a:srgbClr val="F6F0E5"/>
                </a:solidFill>
                <a:latin typeface="DejaVu Serif"/>
                <a:ea typeface="DejaVu Serif"/>
                <a:cs typeface="DejaVu Serif"/>
              </a:defRPr>
            </a:lvl5pPr>
            <a:lvl6pPr>
              <a:defRPr sz="3825" b="0">
                <a:solidFill>
                  <a:srgbClr val="F6F0E5"/>
                </a:solidFill>
                <a:latin typeface="DejaVu Serif"/>
                <a:ea typeface="DejaVu Serif"/>
                <a:cs typeface="DejaVu Serif"/>
              </a:defRPr>
            </a:lvl6pPr>
            <a:lvl7pPr>
              <a:defRPr sz="3825" b="0">
                <a:solidFill>
                  <a:srgbClr val="F6F0E5"/>
                </a:solidFill>
                <a:latin typeface="DejaVu Serif"/>
                <a:ea typeface="DejaVu Serif"/>
                <a:cs typeface="DejaVu Serif"/>
              </a:defRPr>
            </a:lvl7pPr>
            <a:lvl8pPr>
              <a:defRPr sz="3825" b="0">
                <a:solidFill>
                  <a:srgbClr val="F6F0E5"/>
                </a:solidFill>
                <a:latin typeface="DejaVu Serif"/>
                <a:ea typeface="DejaVu Serif"/>
                <a:cs typeface="DejaVu Serif"/>
              </a:defRPr>
            </a:lvl8pPr>
            <a:lvl9pPr>
              <a:defRPr sz="3825" b="0">
                <a:solidFill>
                  <a:srgbClr val="F6F0E5"/>
                </a:solidFill>
                <a:latin typeface="DejaVu Serif"/>
                <a:ea typeface="DejaVu Serif"/>
                <a:cs typeface="DejaVu Serif"/>
              </a:defRPr>
            </a:lvl9pPr>
          </a:lstStyle>
          <a:p xmlns:a="http://schemas.openxmlformats.org/drawingml/2006/main">
            <a:pPr>
              <a:defRPr sz="3825" b="0">
                <a:solidFill>
                  <a:srgbClr val="F6F0E5"/>
                </a:solidFill>
                <a:latin typeface="DejaVu Serif"/>
                <a:ea typeface="DejaVu Serif"/>
                <a:cs typeface="DejaVu Serif"/>
              </a:defRPr>
            </a:pPr>
            <a:r>
              <a:rPr sz="3825" b="0">
                <a:solidFill>
                  <a:srgbClr val="F6F0E5"/>
                </a:solidFill>
                <a:latin typeface="DejaVu Serif"/>
                <a:ea typeface="DejaVu Serif"/>
                <a:cs typeface="DejaVu Serif"/>
              </a:rPr>
              <a:t>Your decision, revisited</a:t>
            </a:r>
          </a:p>
        </p:txBody>
      </p:sp>
      <p:sp>
        <p:nvSpPr>
          <p:cNvPr id="3" name="text-2">
            <a:extLst xmlns:a="http://schemas.openxmlformats.org/drawingml/2006/main">
              <a:ext uri="{FF2B5EF4-FFF2-40B4-BE49-F238E27FC236}">
                <a16:creationId xmlns:a16="http://schemas.microsoft.com/office/drawing/2014/main" id="{A2887518-C027-4184-940A-37237DD98987}"/>
              </a:ext>
            </a:extLst>
          </p:cNvPr>
          <p:cNvSpPr>
            <a:spLocks xmlns:a="http://schemas.openxmlformats.org/drawingml/2006/main" noGrp="1"/>
          </p:cNvSpPr>
          <p:nvPr/>
        </p:nvSpPr>
        <p:spPr>
          <a:xfrm xmlns:a="http://schemas.openxmlformats.org/drawingml/2006/main">
            <a:off x="619125" y="2190750"/>
            <a:ext cx="105727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225" b="0">
                <a:solidFill>
                  <a:srgbClr val="F6F0E5"/>
                </a:solidFill>
                <a:latin typeface="DejaVu Sans"/>
                <a:ea typeface="DejaVu Sans"/>
                <a:cs typeface="DejaVu Sans"/>
              </a:defRPr>
            </a:defPPr>
            <a:lvl1pPr>
              <a:defRPr sz="3225" b="0">
                <a:solidFill>
                  <a:srgbClr val="F6F0E5"/>
                </a:solidFill>
                <a:latin typeface="DejaVu Sans"/>
                <a:ea typeface="DejaVu Sans"/>
                <a:cs typeface="DejaVu Sans"/>
              </a:defRPr>
            </a:lvl1pPr>
            <a:lvl2pPr>
              <a:defRPr sz="3225" b="0">
                <a:solidFill>
                  <a:srgbClr val="F6F0E5"/>
                </a:solidFill>
                <a:latin typeface="DejaVu Sans"/>
                <a:ea typeface="DejaVu Sans"/>
                <a:cs typeface="DejaVu Sans"/>
              </a:defRPr>
            </a:lvl2pPr>
            <a:lvl3pPr>
              <a:defRPr sz="3225" b="0">
                <a:solidFill>
                  <a:srgbClr val="F6F0E5"/>
                </a:solidFill>
                <a:latin typeface="DejaVu Sans"/>
                <a:ea typeface="DejaVu Sans"/>
                <a:cs typeface="DejaVu Sans"/>
              </a:defRPr>
            </a:lvl3pPr>
            <a:lvl4pPr>
              <a:defRPr sz="3225" b="0">
                <a:solidFill>
                  <a:srgbClr val="F6F0E5"/>
                </a:solidFill>
                <a:latin typeface="DejaVu Sans"/>
                <a:ea typeface="DejaVu Sans"/>
                <a:cs typeface="DejaVu Sans"/>
              </a:defRPr>
            </a:lvl4pPr>
            <a:lvl5pPr>
              <a:defRPr sz="3225" b="0">
                <a:solidFill>
                  <a:srgbClr val="F6F0E5"/>
                </a:solidFill>
                <a:latin typeface="DejaVu Sans"/>
                <a:ea typeface="DejaVu Sans"/>
                <a:cs typeface="DejaVu Sans"/>
              </a:defRPr>
            </a:lvl5pPr>
            <a:lvl6pPr>
              <a:defRPr sz="3225" b="0">
                <a:solidFill>
                  <a:srgbClr val="F6F0E5"/>
                </a:solidFill>
                <a:latin typeface="DejaVu Sans"/>
                <a:ea typeface="DejaVu Sans"/>
                <a:cs typeface="DejaVu Sans"/>
              </a:defRPr>
            </a:lvl6pPr>
            <a:lvl7pPr>
              <a:defRPr sz="3225" b="0">
                <a:solidFill>
                  <a:srgbClr val="F6F0E5"/>
                </a:solidFill>
                <a:latin typeface="DejaVu Sans"/>
                <a:ea typeface="DejaVu Sans"/>
                <a:cs typeface="DejaVu Sans"/>
              </a:defRPr>
            </a:lvl7pPr>
            <a:lvl8pPr>
              <a:defRPr sz="3225" b="0">
                <a:solidFill>
                  <a:srgbClr val="F6F0E5"/>
                </a:solidFill>
                <a:latin typeface="DejaVu Sans"/>
                <a:ea typeface="DejaVu Sans"/>
                <a:cs typeface="DejaVu Sans"/>
              </a:defRPr>
            </a:lvl8pPr>
            <a:lvl9pPr>
              <a:defRPr sz="3225" b="0">
                <a:solidFill>
                  <a:srgbClr val="F6F0E5"/>
                </a:solidFill>
                <a:latin typeface="DejaVu Sans"/>
                <a:ea typeface="DejaVu Sans"/>
                <a:cs typeface="DejaVu Sans"/>
              </a:defRPr>
            </a:lvl9pPr>
          </a:lstStyle>
          <a:p xmlns:a="http://schemas.openxmlformats.org/drawingml/2006/main">
            <a:pPr>
              <a:defRPr sz="3225" b="0">
                <a:solidFill>
                  <a:srgbClr val="F6F0E5"/>
                </a:solidFill>
                <a:latin typeface="DejaVu Sans"/>
                <a:ea typeface="DejaVu Sans"/>
                <a:cs typeface="DejaVu Sans"/>
              </a:defRPr>
            </a:pPr>
            <a:r>
              <a:rPr sz="3225" b="0">
                <a:solidFill>
                  <a:srgbClr val="F6F0E5"/>
                </a:solidFill>
                <a:latin typeface="DejaVu Sans"/>
                <a:ea typeface="DejaVu Sans"/>
                <a:cs typeface="DejaVu Sans"/>
              </a:rPr>
              <a:t>Can a professor require students to argue</a:t>
            </a:r>
          </a:p>
          <a:p xmlns:a="http://schemas.openxmlformats.org/drawingml/2006/main">
            <a:pPr>
              <a:defRPr sz="3225" b="0">
                <a:solidFill>
                  <a:srgbClr val="F6F0E5"/>
                </a:solidFill>
                <a:latin typeface="DejaVu Sans"/>
                <a:ea typeface="DejaVu Sans"/>
                <a:cs typeface="DejaVu Sans"/>
              </a:defRPr>
            </a:pPr>
            <a:r>
              <a:rPr sz="3225" b="0">
                <a:solidFill>
                  <a:srgbClr val="F6F0E5"/>
                </a:solidFill>
                <a:latin typeface="DejaVu Sans"/>
                <a:ea typeface="DejaVu Sans"/>
                <a:cs typeface="DejaVu Sans"/>
              </a:rPr>
              <a:t>a position they personally oppose?</a:t>
            </a:r>
          </a:p>
        </p:txBody>
      </p:sp>
      <p:sp>
        <p:nvSpPr>
          <p:cNvPr id="4" name="text-3">
            <a:extLst xmlns:a="http://schemas.openxmlformats.org/drawingml/2006/main">
              <a:ext uri="{FF2B5EF4-FFF2-40B4-BE49-F238E27FC236}">
                <a16:creationId xmlns:a16="http://schemas.microsoft.com/office/drawing/2014/main" id="{669E3112-AD5B-440A-9C83-050C23318F0E}"/>
              </a:ext>
            </a:extLst>
          </p:cNvPr>
          <p:cNvSpPr>
            <a:spLocks xmlns:a="http://schemas.openxmlformats.org/drawingml/2006/main" noGrp="1"/>
          </p:cNvSpPr>
          <p:nvPr/>
        </p:nvSpPr>
        <p:spPr>
          <a:xfrm xmlns:a="http://schemas.openxmlformats.org/drawingml/2006/main">
            <a:off x="619125" y="4667250"/>
            <a:ext cx="1047750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000" b="0">
                <a:solidFill>
                  <a:srgbClr val="E7B9B5"/>
                </a:solidFill>
                <a:latin typeface="DejaVu Serif"/>
                <a:ea typeface="DejaVu Serif"/>
                <a:cs typeface="DejaVu Serif"/>
              </a:defRPr>
            </a:defPPr>
            <a:lvl1pPr>
              <a:defRPr sz="3000" b="0">
                <a:solidFill>
                  <a:srgbClr val="E7B9B5"/>
                </a:solidFill>
                <a:latin typeface="DejaVu Serif"/>
                <a:ea typeface="DejaVu Serif"/>
                <a:cs typeface="DejaVu Serif"/>
              </a:defRPr>
            </a:lvl1pPr>
            <a:lvl2pPr>
              <a:defRPr sz="3000" b="0">
                <a:solidFill>
                  <a:srgbClr val="E7B9B5"/>
                </a:solidFill>
                <a:latin typeface="DejaVu Serif"/>
                <a:ea typeface="DejaVu Serif"/>
                <a:cs typeface="DejaVu Serif"/>
              </a:defRPr>
            </a:lvl2pPr>
            <a:lvl3pPr>
              <a:defRPr sz="3000" b="0">
                <a:solidFill>
                  <a:srgbClr val="E7B9B5"/>
                </a:solidFill>
                <a:latin typeface="DejaVu Serif"/>
                <a:ea typeface="DejaVu Serif"/>
                <a:cs typeface="DejaVu Serif"/>
              </a:defRPr>
            </a:lvl3pPr>
            <a:lvl4pPr>
              <a:defRPr sz="3000" b="0">
                <a:solidFill>
                  <a:srgbClr val="E7B9B5"/>
                </a:solidFill>
                <a:latin typeface="DejaVu Serif"/>
                <a:ea typeface="DejaVu Serif"/>
                <a:cs typeface="DejaVu Serif"/>
              </a:defRPr>
            </a:lvl4pPr>
            <a:lvl5pPr>
              <a:defRPr sz="3000" b="0">
                <a:solidFill>
                  <a:srgbClr val="E7B9B5"/>
                </a:solidFill>
                <a:latin typeface="DejaVu Serif"/>
                <a:ea typeface="DejaVu Serif"/>
                <a:cs typeface="DejaVu Serif"/>
              </a:defRPr>
            </a:lvl5pPr>
            <a:lvl6pPr>
              <a:defRPr sz="3000" b="0">
                <a:solidFill>
                  <a:srgbClr val="E7B9B5"/>
                </a:solidFill>
                <a:latin typeface="DejaVu Serif"/>
                <a:ea typeface="DejaVu Serif"/>
                <a:cs typeface="DejaVu Serif"/>
              </a:defRPr>
            </a:lvl6pPr>
            <a:lvl7pPr>
              <a:defRPr sz="3000" b="0">
                <a:solidFill>
                  <a:srgbClr val="E7B9B5"/>
                </a:solidFill>
                <a:latin typeface="DejaVu Serif"/>
                <a:ea typeface="DejaVu Serif"/>
                <a:cs typeface="DejaVu Serif"/>
              </a:defRPr>
            </a:lvl7pPr>
            <a:lvl8pPr>
              <a:defRPr sz="3000" b="0">
                <a:solidFill>
                  <a:srgbClr val="E7B9B5"/>
                </a:solidFill>
                <a:latin typeface="DejaVu Serif"/>
                <a:ea typeface="DejaVu Serif"/>
                <a:cs typeface="DejaVu Serif"/>
              </a:defRPr>
            </a:lvl8pPr>
            <a:lvl9pPr>
              <a:defRPr sz="3000" b="0">
                <a:solidFill>
                  <a:srgbClr val="E7B9B5"/>
                </a:solidFill>
                <a:latin typeface="DejaVu Serif"/>
                <a:ea typeface="DejaVu Serif"/>
                <a:cs typeface="DejaVu Serif"/>
              </a:defRPr>
            </a:lvl9pPr>
          </a:lstStyle>
          <a:p xmlns:a="http://schemas.openxmlformats.org/drawingml/2006/main">
            <a:pPr>
              <a:defRPr sz="3000" b="0">
                <a:solidFill>
                  <a:srgbClr val="E7B9B5"/>
                </a:solidFill>
                <a:latin typeface="DejaVu Serif"/>
                <a:ea typeface="DejaVu Serif"/>
                <a:cs typeface="DejaVu Serif"/>
              </a:defRPr>
            </a:pPr>
            <a:r>
              <a:rPr sz="3000" b="0">
                <a:solidFill>
                  <a:srgbClr val="E7B9B5"/>
                </a:solidFill>
                <a:latin typeface="DejaVu Serif"/>
                <a:ea typeface="DejaVu Serif"/>
                <a:cs typeface="DejaVu Serif"/>
              </a:rPr>
              <a:t>“The most important distinction</a:t>
            </a:r>
          </a:p>
          <a:p xmlns:a="http://schemas.openxmlformats.org/drawingml/2006/main">
            <a:pPr>
              <a:defRPr sz="3000" b="0">
                <a:solidFill>
                  <a:srgbClr val="E7B9B5"/>
                </a:solidFill>
                <a:latin typeface="DejaVu Serif"/>
                <a:ea typeface="DejaVu Serif"/>
                <a:cs typeface="DejaVu Serif"/>
              </a:defRPr>
            </a:pPr>
            <a:r>
              <a:rPr sz="3000" b="0">
                <a:solidFill>
                  <a:srgbClr val="E7B9B5"/>
                </a:solidFill>
                <a:latin typeface="DejaVu Serif"/>
                <a:ea typeface="DejaVu Serif"/>
                <a:cs typeface="DejaVu Serif"/>
              </a:rPr>
              <a:t>I would make is…”</a:t>
            </a:r>
          </a:p>
        </p:txBody>
      </p:sp>
    </p:spTree>
    <p:extLst>
      <p:ext uri="{BB962C8B-B14F-4D97-AF65-F5344CB8AC3E}">
        <p14:creationId xmlns:p14="http://schemas.microsoft.com/office/powerpoint/2010/main" val="252075420"/>
      </p:ext>
    </p:extLst>
  </p:cSld>
</p:sld>
</file>

<file path=ppt/slides/slide28.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55850EEF-D107-4532-B165-7A20662B4412}"/>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28</a:t>
            </a:r>
          </a:p>
        </p:txBody>
      </p:sp>
      <p:sp>
        <p:nvSpPr>
          <p:cNvPr id="2" name="text-1">
            <a:extLst xmlns:a="http://schemas.openxmlformats.org/drawingml/2006/main">
              <a:ext uri="{FF2B5EF4-FFF2-40B4-BE49-F238E27FC236}">
                <a16:creationId xmlns:a16="http://schemas.microsoft.com/office/drawing/2014/main" id="{912228E9-0D23-4031-9915-B5A3618181A3}"/>
              </a:ext>
            </a:extLst>
          </p:cNvPr>
          <p:cNvSpPr>
            <a:spLocks xmlns:a="http://schemas.openxmlformats.org/drawingml/2006/main" noGrp="1"/>
          </p:cNvSpPr>
          <p:nvPr/>
        </p:nvSpPr>
        <p:spPr>
          <a:xfrm xmlns:a="http://schemas.openxmlformats.org/drawingml/2006/main">
            <a:off x="619125" y="533400"/>
            <a:ext cx="107632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0">
                <a:solidFill>
                  <a:srgbClr val="38243B"/>
                </a:solidFill>
                <a:latin typeface="DejaVu Serif"/>
                <a:ea typeface="DejaVu Serif"/>
                <a:cs typeface="DejaVu Serif"/>
              </a:defRPr>
            </a:defPPr>
            <a:lvl1pPr>
              <a:defRPr sz="3450" b="0">
                <a:solidFill>
                  <a:srgbClr val="38243B"/>
                </a:solidFill>
                <a:latin typeface="DejaVu Serif"/>
                <a:ea typeface="DejaVu Serif"/>
                <a:cs typeface="DejaVu Serif"/>
              </a:defRPr>
            </a:lvl1pPr>
            <a:lvl2pPr>
              <a:defRPr sz="3450" b="0">
                <a:solidFill>
                  <a:srgbClr val="38243B"/>
                </a:solidFill>
                <a:latin typeface="DejaVu Serif"/>
                <a:ea typeface="DejaVu Serif"/>
                <a:cs typeface="DejaVu Serif"/>
              </a:defRPr>
            </a:lvl2pPr>
            <a:lvl3pPr>
              <a:defRPr sz="3450" b="0">
                <a:solidFill>
                  <a:srgbClr val="38243B"/>
                </a:solidFill>
                <a:latin typeface="DejaVu Serif"/>
                <a:ea typeface="DejaVu Serif"/>
                <a:cs typeface="DejaVu Serif"/>
              </a:defRPr>
            </a:lvl3pPr>
            <a:lvl4pPr>
              <a:defRPr sz="3450" b="0">
                <a:solidFill>
                  <a:srgbClr val="38243B"/>
                </a:solidFill>
                <a:latin typeface="DejaVu Serif"/>
                <a:ea typeface="DejaVu Serif"/>
                <a:cs typeface="DejaVu Serif"/>
              </a:defRPr>
            </a:lvl4pPr>
            <a:lvl5pPr>
              <a:defRPr sz="3450" b="0">
                <a:solidFill>
                  <a:srgbClr val="38243B"/>
                </a:solidFill>
                <a:latin typeface="DejaVu Serif"/>
                <a:ea typeface="DejaVu Serif"/>
                <a:cs typeface="DejaVu Serif"/>
              </a:defRPr>
            </a:lvl5pPr>
            <a:lvl6pPr>
              <a:defRPr sz="3450" b="0">
                <a:solidFill>
                  <a:srgbClr val="38243B"/>
                </a:solidFill>
                <a:latin typeface="DejaVu Serif"/>
                <a:ea typeface="DejaVu Serif"/>
                <a:cs typeface="DejaVu Serif"/>
              </a:defRPr>
            </a:lvl6pPr>
            <a:lvl7pPr>
              <a:defRPr sz="3450" b="0">
                <a:solidFill>
                  <a:srgbClr val="38243B"/>
                </a:solidFill>
                <a:latin typeface="DejaVu Serif"/>
                <a:ea typeface="DejaVu Serif"/>
                <a:cs typeface="DejaVu Serif"/>
              </a:defRPr>
            </a:lvl7pPr>
            <a:lvl8pPr>
              <a:defRPr sz="3450" b="0">
                <a:solidFill>
                  <a:srgbClr val="38243B"/>
                </a:solidFill>
                <a:latin typeface="DejaVu Serif"/>
                <a:ea typeface="DejaVu Serif"/>
                <a:cs typeface="DejaVu Serif"/>
              </a:defRPr>
            </a:lvl8pPr>
            <a:lvl9pPr>
              <a:defRPr sz="3450" b="0">
                <a:solidFill>
                  <a:srgbClr val="38243B"/>
                </a:solidFill>
                <a:latin typeface="DejaVu Serif"/>
                <a:ea typeface="DejaVu Serif"/>
                <a:cs typeface="DejaVu Serif"/>
              </a:defRPr>
            </a:lvl9pPr>
          </a:lstStyle>
          <a:p xmlns:a="http://schemas.openxmlformats.org/drawingml/2006/main">
            <a:pPr>
              <a:defRPr sz="3450" b="0">
                <a:solidFill>
                  <a:srgbClr val="38243B"/>
                </a:solidFill>
                <a:latin typeface="DejaVu Serif"/>
                <a:ea typeface="DejaVu Serif"/>
                <a:cs typeface="DejaVu Serif"/>
              </a:defRPr>
            </a:pPr>
            <a:r>
              <a:rPr sz="3450" b="0">
                <a:solidFill>
                  <a:srgbClr val="38243B"/>
                </a:solidFill>
                <a:latin typeface="DejaVu Serif"/>
                <a:ea typeface="DejaVu Serif"/>
                <a:cs typeface="DejaVu Serif"/>
              </a:rPr>
              <a:t>Cases and statutory text</a:t>
            </a:r>
          </a:p>
        </p:txBody>
      </p:sp>
      <p:sp>
        <p:nvSpPr>
          <p:cNvPr id="3" name="text-2">
            <a:extLst xmlns:a="http://schemas.openxmlformats.org/drawingml/2006/main">
              <a:ext uri="{FF2B5EF4-FFF2-40B4-BE49-F238E27FC236}">
                <a16:creationId xmlns:a16="http://schemas.microsoft.com/office/drawing/2014/main" id="{CF89E7AE-9783-4D59-9C02-64EB9880F109}"/>
              </a:ext>
            </a:extLst>
          </p:cNvPr>
          <p:cNvSpPr>
            <a:spLocks xmlns:a="http://schemas.openxmlformats.org/drawingml/2006/main" noGrp="1"/>
          </p:cNvSpPr>
          <p:nvPr/>
        </p:nvSpPr>
        <p:spPr>
          <a:xfrm xmlns:a="http://schemas.openxmlformats.org/drawingml/2006/main">
            <a:off x="619125" y="1809750"/>
            <a:ext cx="104775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00" b="0">
                <a:solidFill>
                  <a:srgbClr val="38243B"/>
                </a:solidFill>
                <a:latin typeface="DejaVu Sans"/>
                <a:ea typeface="DejaVu Sans"/>
                <a:cs typeface="DejaVu Sans"/>
              </a:defRPr>
            </a:defPPr>
            <a:lvl1pPr>
              <a:defRPr sz="2100" b="0">
                <a:solidFill>
                  <a:srgbClr val="38243B"/>
                </a:solidFill>
                <a:latin typeface="DejaVu Sans"/>
                <a:ea typeface="DejaVu Sans"/>
                <a:cs typeface="DejaVu Sans"/>
              </a:defRPr>
            </a:lvl1pPr>
            <a:lvl2pPr>
              <a:defRPr sz="2100" b="0">
                <a:solidFill>
                  <a:srgbClr val="38243B"/>
                </a:solidFill>
                <a:latin typeface="DejaVu Sans"/>
                <a:ea typeface="DejaVu Sans"/>
                <a:cs typeface="DejaVu Sans"/>
              </a:defRPr>
            </a:lvl2pPr>
            <a:lvl3pPr>
              <a:defRPr sz="2100" b="0">
                <a:solidFill>
                  <a:srgbClr val="38243B"/>
                </a:solidFill>
                <a:latin typeface="DejaVu Sans"/>
                <a:ea typeface="DejaVu Sans"/>
                <a:cs typeface="DejaVu Sans"/>
              </a:defRPr>
            </a:lvl3pPr>
            <a:lvl4pPr>
              <a:defRPr sz="2100" b="0">
                <a:solidFill>
                  <a:srgbClr val="38243B"/>
                </a:solidFill>
                <a:latin typeface="DejaVu Sans"/>
                <a:ea typeface="DejaVu Sans"/>
                <a:cs typeface="DejaVu Sans"/>
              </a:defRPr>
            </a:lvl4pPr>
            <a:lvl5pPr>
              <a:defRPr sz="2100" b="0">
                <a:solidFill>
                  <a:srgbClr val="38243B"/>
                </a:solidFill>
                <a:latin typeface="DejaVu Sans"/>
                <a:ea typeface="DejaVu Sans"/>
                <a:cs typeface="DejaVu Sans"/>
              </a:defRPr>
            </a:lvl5pPr>
            <a:lvl6pPr>
              <a:defRPr sz="2100" b="0">
                <a:solidFill>
                  <a:srgbClr val="38243B"/>
                </a:solidFill>
                <a:latin typeface="DejaVu Sans"/>
                <a:ea typeface="DejaVu Sans"/>
                <a:cs typeface="DejaVu Sans"/>
              </a:defRPr>
            </a:lvl6pPr>
            <a:lvl7pPr>
              <a:defRPr sz="2100" b="0">
                <a:solidFill>
                  <a:srgbClr val="38243B"/>
                </a:solidFill>
                <a:latin typeface="DejaVu Sans"/>
                <a:ea typeface="DejaVu Sans"/>
                <a:cs typeface="DejaVu Sans"/>
              </a:defRPr>
            </a:lvl7pPr>
            <a:lvl8pPr>
              <a:defRPr sz="2100" b="0">
                <a:solidFill>
                  <a:srgbClr val="38243B"/>
                </a:solidFill>
                <a:latin typeface="DejaVu Sans"/>
                <a:ea typeface="DejaVu Sans"/>
                <a:cs typeface="DejaVu Sans"/>
              </a:defRPr>
            </a:lvl8pPr>
            <a:lvl9pPr>
              <a:defRPr sz="2100" b="0">
                <a:solidFill>
                  <a:srgbClr val="38243B"/>
                </a:solidFill>
                <a:latin typeface="DejaVu Sans"/>
                <a:ea typeface="DejaVu Sans"/>
                <a:cs typeface="DejaVu Sans"/>
              </a:defRPr>
            </a:lvl9pPr>
          </a:lstStyle>
          <a:p xmlns:a="http://schemas.openxmlformats.org/drawingml/2006/main">
            <a:pPr>
              <a:defRPr sz="2100" b="0">
                <a:solidFill>
                  <a:srgbClr val="38243B"/>
                </a:solidFill>
                <a:latin typeface="DejaVu Sans"/>
                <a:ea typeface="DejaVu Sans"/>
                <a:cs typeface="DejaVu Sans"/>
              </a:defRPr>
            </a:pPr>
            <a:r>
              <a:rPr sz="2100" b="0">
                <a:solidFill>
                  <a:srgbClr val="38243B"/>
                </a:solidFill>
                <a:latin typeface="DejaVu Sans"/>
                <a:ea typeface="DejaVu Sans"/>
                <a:cs typeface="DejaVu Sans"/>
              </a:rPr>
              <a:t>Keyishian v. Board of Regents</a:t>
            </a:r>
          </a:p>
          <a:p xmlns:a="http://schemas.openxmlformats.org/drawingml/2006/main">
            <a:pPr>
              <a:defRPr sz="2100" b="0">
                <a:solidFill>
                  <a:srgbClr val="38243B"/>
                </a:solidFill>
                <a:latin typeface="DejaVu Sans"/>
                <a:ea typeface="DejaVu Sans"/>
                <a:cs typeface="DejaVu Sans"/>
              </a:defRPr>
            </a:pPr>
            <a:r>
              <a:rPr sz="2100" b="0">
                <a:solidFill>
                  <a:srgbClr val="38243B"/>
                </a:solidFill>
                <a:latin typeface="DejaVu Sans"/>
                <a:ea typeface="DejaVu Sans"/>
                <a:cs typeface="DejaVu Sans"/>
              </a:rPr>
              <a:t>385 U.S. 589 (1967)</a:t>
            </a:r>
          </a:p>
        </p:txBody>
      </p:sp>
      <p:sp>
        <p:nvSpPr>
          <p:cNvPr id="4" name="text-3">
            <a:extLst xmlns:a="http://schemas.openxmlformats.org/drawingml/2006/main">
              <a:ext uri="{FF2B5EF4-FFF2-40B4-BE49-F238E27FC236}">
                <a16:creationId xmlns:a16="http://schemas.microsoft.com/office/drawing/2014/main" id="{E5CABF4B-83E5-45B3-806B-B79957259DBB}"/>
              </a:ext>
            </a:extLst>
          </p:cNvPr>
          <p:cNvSpPr>
            <a:spLocks xmlns:a="http://schemas.openxmlformats.org/drawingml/2006/main" noGrp="1"/>
          </p:cNvSpPr>
          <p:nvPr/>
        </p:nvSpPr>
        <p:spPr>
          <a:xfrm xmlns:a="http://schemas.openxmlformats.org/drawingml/2006/main">
            <a:off x="619125" y="2905125"/>
            <a:ext cx="104775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00" b="0">
                <a:solidFill>
                  <a:srgbClr val="38243B"/>
                </a:solidFill>
                <a:latin typeface="DejaVu Sans"/>
                <a:ea typeface="DejaVu Sans"/>
                <a:cs typeface="DejaVu Sans"/>
              </a:defRPr>
            </a:defPPr>
            <a:lvl1pPr>
              <a:defRPr sz="2100" b="0">
                <a:solidFill>
                  <a:srgbClr val="38243B"/>
                </a:solidFill>
                <a:latin typeface="DejaVu Sans"/>
                <a:ea typeface="DejaVu Sans"/>
                <a:cs typeface="DejaVu Sans"/>
              </a:defRPr>
            </a:lvl1pPr>
            <a:lvl2pPr>
              <a:defRPr sz="2100" b="0">
                <a:solidFill>
                  <a:srgbClr val="38243B"/>
                </a:solidFill>
                <a:latin typeface="DejaVu Sans"/>
                <a:ea typeface="DejaVu Sans"/>
                <a:cs typeface="DejaVu Sans"/>
              </a:defRPr>
            </a:lvl2pPr>
            <a:lvl3pPr>
              <a:defRPr sz="2100" b="0">
                <a:solidFill>
                  <a:srgbClr val="38243B"/>
                </a:solidFill>
                <a:latin typeface="DejaVu Sans"/>
                <a:ea typeface="DejaVu Sans"/>
                <a:cs typeface="DejaVu Sans"/>
              </a:defRPr>
            </a:lvl3pPr>
            <a:lvl4pPr>
              <a:defRPr sz="2100" b="0">
                <a:solidFill>
                  <a:srgbClr val="38243B"/>
                </a:solidFill>
                <a:latin typeface="DejaVu Sans"/>
                <a:ea typeface="DejaVu Sans"/>
                <a:cs typeface="DejaVu Sans"/>
              </a:defRPr>
            </a:lvl4pPr>
            <a:lvl5pPr>
              <a:defRPr sz="2100" b="0">
                <a:solidFill>
                  <a:srgbClr val="38243B"/>
                </a:solidFill>
                <a:latin typeface="DejaVu Sans"/>
                <a:ea typeface="DejaVu Sans"/>
                <a:cs typeface="DejaVu Sans"/>
              </a:defRPr>
            </a:lvl5pPr>
            <a:lvl6pPr>
              <a:defRPr sz="2100" b="0">
                <a:solidFill>
                  <a:srgbClr val="38243B"/>
                </a:solidFill>
                <a:latin typeface="DejaVu Sans"/>
                <a:ea typeface="DejaVu Sans"/>
                <a:cs typeface="DejaVu Sans"/>
              </a:defRPr>
            </a:lvl6pPr>
            <a:lvl7pPr>
              <a:defRPr sz="2100" b="0">
                <a:solidFill>
                  <a:srgbClr val="38243B"/>
                </a:solidFill>
                <a:latin typeface="DejaVu Sans"/>
                <a:ea typeface="DejaVu Sans"/>
                <a:cs typeface="DejaVu Sans"/>
              </a:defRPr>
            </a:lvl7pPr>
            <a:lvl8pPr>
              <a:defRPr sz="2100" b="0">
                <a:solidFill>
                  <a:srgbClr val="38243B"/>
                </a:solidFill>
                <a:latin typeface="DejaVu Sans"/>
                <a:ea typeface="DejaVu Sans"/>
                <a:cs typeface="DejaVu Sans"/>
              </a:defRPr>
            </a:lvl8pPr>
            <a:lvl9pPr>
              <a:defRPr sz="2100" b="0">
                <a:solidFill>
                  <a:srgbClr val="38243B"/>
                </a:solidFill>
                <a:latin typeface="DejaVu Sans"/>
                <a:ea typeface="DejaVu Sans"/>
                <a:cs typeface="DejaVu Sans"/>
              </a:defRPr>
            </a:lvl9pPr>
          </a:lstStyle>
          <a:p xmlns:a="http://schemas.openxmlformats.org/drawingml/2006/main">
            <a:pPr>
              <a:defRPr sz="2100" b="0">
                <a:solidFill>
                  <a:srgbClr val="38243B"/>
                </a:solidFill>
                <a:latin typeface="DejaVu Sans"/>
                <a:ea typeface="DejaVu Sans"/>
                <a:cs typeface="DejaVu Sans"/>
              </a:defRPr>
            </a:pPr>
            <a:r>
              <a:rPr sz="2100" b="0">
                <a:solidFill>
                  <a:srgbClr val="38243B"/>
                </a:solidFill>
                <a:latin typeface="DejaVu Sans"/>
                <a:ea typeface="DejaVu Sans"/>
                <a:cs typeface="DejaVu Sans"/>
              </a:rPr>
              <a:t>Axson-Flynn v. Johnson</a:t>
            </a:r>
          </a:p>
          <a:p xmlns:a="http://schemas.openxmlformats.org/drawingml/2006/main">
            <a:pPr>
              <a:defRPr sz="2100" b="0">
                <a:solidFill>
                  <a:srgbClr val="38243B"/>
                </a:solidFill>
                <a:latin typeface="DejaVu Sans"/>
                <a:ea typeface="DejaVu Sans"/>
                <a:cs typeface="DejaVu Sans"/>
              </a:defRPr>
            </a:pPr>
            <a:r>
              <a:rPr sz="2100" b="0">
                <a:solidFill>
                  <a:srgbClr val="38243B"/>
                </a:solidFill>
                <a:latin typeface="DejaVu Sans"/>
                <a:ea typeface="DejaVu Sans"/>
                <a:cs typeface="DejaVu Sans"/>
              </a:rPr>
              <a:t>356 F.3d 1277 (10th Cir. 2004)</a:t>
            </a:r>
          </a:p>
        </p:txBody>
      </p:sp>
      <p:sp>
        <p:nvSpPr>
          <p:cNvPr id="5" name="text-4">
            <a:extLst xmlns:a="http://schemas.openxmlformats.org/drawingml/2006/main">
              <a:ext uri="{FF2B5EF4-FFF2-40B4-BE49-F238E27FC236}">
                <a16:creationId xmlns:a16="http://schemas.microsoft.com/office/drawing/2014/main" id="{53EBCA60-BA1D-4589-84A6-E8809DC973FF}"/>
              </a:ext>
            </a:extLst>
          </p:cNvPr>
          <p:cNvSpPr>
            <a:spLocks xmlns:a="http://schemas.openxmlformats.org/drawingml/2006/main" noGrp="1"/>
          </p:cNvSpPr>
          <p:nvPr/>
        </p:nvSpPr>
        <p:spPr>
          <a:xfrm xmlns:a="http://schemas.openxmlformats.org/drawingml/2006/main">
            <a:off x="619125" y="4000500"/>
            <a:ext cx="104775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00" b="0">
                <a:solidFill>
                  <a:srgbClr val="38243B"/>
                </a:solidFill>
                <a:latin typeface="DejaVu Sans"/>
                <a:ea typeface="DejaVu Sans"/>
                <a:cs typeface="DejaVu Sans"/>
              </a:defRPr>
            </a:defPPr>
            <a:lvl1pPr>
              <a:defRPr sz="2100" b="0">
                <a:solidFill>
                  <a:srgbClr val="38243B"/>
                </a:solidFill>
                <a:latin typeface="DejaVu Sans"/>
                <a:ea typeface="DejaVu Sans"/>
                <a:cs typeface="DejaVu Sans"/>
              </a:defRPr>
            </a:lvl1pPr>
            <a:lvl2pPr>
              <a:defRPr sz="2100" b="0">
                <a:solidFill>
                  <a:srgbClr val="38243B"/>
                </a:solidFill>
                <a:latin typeface="DejaVu Sans"/>
                <a:ea typeface="DejaVu Sans"/>
                <a:cs typeface="DejaVu Sans"/>
              </a:defRPr>
            </a:lvl2pPr>
            <a:lvl3pPr>
              <a:defRPr sz="2100" b="0">
                <a:solidFill>
                  <a:srgbClr val="38243B"/>
                </a:solidFill>
                <a:latin typeface="DejaVu Sans"/>
                <a:ea typeface="DejaVu Sans"/>
                <a:cs typeface="DejaVu Sans"/>
              </a:defRPr>
            </a:lvl3pPr>
            <a:lvl4pPr>
              <a:defRPr sz="2100" b="0">
                <a:solidFill>
                  <a:srgbClr val="38243B"/>
                </a:solidFill>
                <a:latin typeface="DejaVu Sans"/>
                <a:ea typeface="DejaVu Sans"/>
                <a:cs typeface="DejaVu Sans"/>
              </a:defRPr>
            </a:lvl4pPr>
            <a:lvl5pPr>
              <a:defRPr sz="2100" b="0">
                <a:solidFill>
                  <a:srgbClr val="38243B"/>
                </a:solidFill>
                <a:latin typeface="DejaVu Sans"/>
                <a:ea typeface="DejaVu Sans"/>
                <a:cs typeface="DejaVu Sans"/>
              </a:defRPr>
            </a:lvl5pPr>
            <a:lvl6pPr>
              <a:defRPr sz="2100" b="0">
                <a:solidFill>
                  <a:srgbClr val="38243B"/>
                </a:solidFill>
                <a:latin typeface="DejaVu Sans"/>
                <a:ea typeface="DejaVu Sans"/>
                <a:cs typeface="DejaVu Sans"/>
              </a:defRPr>
            </a:lvl6pPr>
            <a:lvl7pPr>
              <a:defRPr sz="2100" b="0">
                <a:solidFill>
                  <a:srgbClr val="38243B"/>
                </a:solidFill>
                <a:latin typeface="DejaVu Sans"/>
                <a:ea typeface="DejaVu Sans"/>
                <a:cs typeface="DejaVu Sans"/>
              </a:defRPr>
            </a:lvl7pPr>
            <a:lvl8pPr>
              <a:defRPr sz="2100" b="0">
                <a:solidFill>
                  <a:srgbClr val="38243B"/>
                </a:solidFill>
                <a:latin typeface="DejaVu Sans"/>
                <a:ea typeface="DejaVu Sans"/>
                <a:cs typeface="DejaVu Sans"/>
              </a:defRPr>
            </a:lvl8pPr>
            <a:lvl9pPr>
              <a:defRPr sz="2100" b="0">
                <a:solidFill>
                  <a:srgbClr val="38243B"/>
                </a:solidFill>
                <a:latin typeface="DejaVu Sans"/>
                <a:ea typeface="DejaVu Sans"/>
                <a:cs typeface="DejaVu Sans"/>
              </a:defRPr>
            </a:lvl9pPr>
          </a:lstStyle>
          <a:p xmlns:a="http://schemas.openxmlformats.org/drawingml/2006/main">
            <a:pPr>
              <a:defRPr sz="2100" b="0">
                <a:solidFill>
                  <a:srgbClr val="38243B"/>
                </a:solidFill>
                <a:latin typeface="DejaVu Sans"/>
                <a:ea typeface="DejaVu Sans"/>
                <a:cs typeface="DejaVu Sans"/>
              </a:defRPr>
            </a:pPr>
            <a:r>
              <a:rPr sz="2100" b="0">
                <a:solidFill>
                  <a:srgbClr val="38243B"/>
                </a:solidFill>
                <a:latin typeface="DejaVu Sans"/>
                <a:ea typeface="DejaVu Sans"/>
                <a:cs typeface="DejaVu Sans"/>
              </a:rPr>
              <a:t>Texas SB 17 (88R, 2023)</a:t>
            </a:r>
          </a:p>
          <a:p xmlns:a="http://schemas.openxmlformats.org/drawingml/2006/main">
            <a:pPr>
              <a:defRPr sz="2100" b="0">
                <a:solidFill>
                  <a:srgbClr val="38243B"/>
                </a:solidFill>
                <a:latin typeface="DejaVu Sans"/>
                <a:ea typeface="DejaVu Sans"/>
                <a:cs typeface="DejaVu Sans"/>
              </a:defRPr>
            </a:pPr>
            <a:r>
              <a:rPr sz="2100" b="0">
                <a:solidFill>
                  <a:srgbClr val="38243B"/>
                </a:solidFill>
                <a:latin typeface="DejaVu Sans"/>
                <a:ea typeface="DejaVu Sans"/>
                <a:cs typeface="DejaVu Sans"/>
              </a:rPr>
              <a:t>Education Code §51.3525</a:t>
            </a:r>
          </a:p>
        </p:txBody>
      </p:sp>
      <p:sp>
        <p:nvSpPr>
          <p:cNvPr id="6" name="text-5">
            <a:extLst xmlns:a="http://schemas.openxmlformats.org/drawingml/2006/main">
              <a:ext uri="{FF2B5EF4-FFF2-40B4-BE49-F238E27FC236}">
                <a16:creationId xmlns:a16="http://schemas.microsoft.com/office/drawing/2014/main" id="{F4D7CC47-A780-4C75-BC8F-44180A0BD752}"/>
              </a:ext>
            </a:extLst>
          </p:cNvPr>
          <p:cNvSpPr>
            <a:spLocks xmlns:a="http://schemas.openxmlformats.org/drawingml/2006/main" noGrp="1"/>
          </p:cNvSpPr>
          <p:nvPr/>
        </p:nvSpPr>
        <p:spPr>
          <a:xfrm xmlns:a="http://schemas.openxmlformats.org/drawingml/2006/main">
            <a:off x="619125" y="5095875"/>
            <a:ext cx="104775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00" b="0">
                <a:solidFill>
                  <a:srgbClr val="38243B"/>
                </a:solidFill>
                <a:latin typeface="DejaVu Sans"/>
                <a:ea typeface="DejaVu Sans"/>
                <a:cs typeface="DejaVu Sans"/>
              </a:defRPr>
            </a:defPPr>
            <a:lvl1pPr>
              <a:defRPr sz="2100" b="0">
                <a:solidFill>
                  <a:srgbClr val="38243B"/>
                </a:solidFill>
                <a:latin typeface="DejaVu Sans"/>
                <a:ea typeface="DejaVu Sans"/>
                <a:cs typeface="DejaVu Sans"/>
              </a:defRPr>
            </a:lvl1pPr>
            <a:lvl2pPr>
              <a:defRPr sz="2100" b="0">
                <a:solidFill>
                  <a:srgbClr val="38243B"/>
                </a:solidFill>
                <a:latin typeface="DejaVu Sans"/>
                <a:ea typeface="DejaVu Sans"/>
                <a:cs typeface="DejaVu Sans"/>
              </a:defRPr>
            </a:lvl2pPr>
            <a:lvl3pPr>
              <a:defRPr sz="2100" b="0">
                <a:solidFill>
                  <a:srgbClr val="38243B"/>
                </a:solidFill>
                <a:latin typeface="DejaVu Sans"/>
                <a:ea typeface="DejaVu Sans"/>
                <a:cs typeface="DejaVu Sans"/>
              </a:defRPr>
            </a:lvl3pPr>
            <a:lvl4pPr>
              <a:defRPr sz="2100" b="0">
                <a:solidFill>
                  <a:srgbClr val="38243B"/>
                </a:solidFill>
                <a:latin typeface="DejaVu Sans"/>
                <a:ea typeface="DejaVu Sans"/>
                <a:cs typeface="DejaVu Sans"/>
              </a:defRPr>
            </a:lvl4pPr>
            <a:lvl5pPr>
              <a:defRPr sz="2100" b="0">
                <a:solidFill>
                  <a:srgbClr val="38243B"/>
                </a:solidFill>
                <a:latin typeface="DejaVu Sans"/>
                <a:ea typeface="DejaVu Sans"/>
                <a:cs typeface="DejaVu Sans"/>
              </a:defRPr>
            </a:lvl5pPr>
            <a:lvl6pPr>
              <a:defRPr sz="2100" b="0">
                <a:solidFill>
                  <a:srgbClr val="38243B"/>
                </a:solidFill>
                <a:latin typeface="DejaVu Sans"/>
                <a:ea typeface="DejaVu Sans"/>
                <a:cs typeface="DejaVu Sans"/>
              </a:defRPr>
            </a:lvl6pPr>
            <a:lvl7pPr>
              <a:defRPr sz="2100" b="0">
                <a:solidFill>
                  <a:srgbClr val="38243B"/>
                </a:solidFill>
                <a:latin typeface="DejaVu Sans"/>
                <a:ea typeface="DejaVu Sans"/>
                <a:cs typeface="DejaVu Sans"/>
              </a:defRPr>
            </a:lvl7pPr>
            <a:lvl8pPr>
              <a:defRPr sz="2100" b="0">
                <a:solidFill>
                  <a:srgbClr val="38243B"/>
                </a:solidFill>
                <a:latin typeface="DejaVu Sans"/>
                <a:ea typeface="DejaVu Sans"/>
                <a:cs typeface="DejaVu Sans"/>
              </a:defRPr>
            </a:lvl8pPr>
            <a:lvl9pPr>
              <a:defRPr sz="2100" b="0">
                <a:solidFill>
                  <a:srgbClr val="38243B"/>
                </a:solidFill>
                <a:latin typeface="DejaVu Sans"/>
                <a:ea typeface="DejaVu Sans"/>
                <a:cs typeface="DejaVu Sans"/>
              </a:defRPr>
            </a:lvl9pPr>
          </a:lstStyle>
          <a:p xmlns:a="http://schemas.openxmlformats.org/drawingml/2006/main">
            <a:pPr>
              <a:defRPr sz="2100" b="0">
                <a:solidFill>
                  <a:srgbClr val="38243B"/>
                </a:solidFill>
                <a:latin typeface="DejaVu Sans"/>
                <a:ea typeface="DejaVu Sans"/>
                <a:cs typeface="DejaVu Sans"/>
              </a:defRPr>
            </a:pPr>
            <a:r>
              <a:rPr sz="2100" b="0">
                <a:solidFill>
                  <a:srgbClr val="38243B"/>
                </a:solidFill>
                <a:latin typeface="DejaVu Sans"/>
                <a:ea typeface="DejaVu Sans"/>
                <a:cs typeface="DejaVu Sans"/>
              </a:rPr>
              <a:t>Texas SB 37 (89R, 2025)</a:t>
            </a:r>
          </a:p>
          <a:p xmlns:a="http://schemas.openxmlformats.org/drawingml/2006/main">
            <a:pPr>
              <a:defRPr sz="2100" b="0">
                <a:solidFill>
                  <a:srgbClr val="38243B"/>
                </a:solidFill>
                <a:latin typeface="DejaVu Sans"/>
                <a:ea typeface="DejaVu Sans"/>
                <a:cs typeface="DejaVu Sans"/>
              </a:defRPr>
            </a:pPr>
            <a:r>
              <a:rPr sz="2100" b="0">
                <a:solidFill>
                  <a:srgbClr val="38243B"/>
                </a:solidFill>
                <a:latin typeface="DejaVu Sans"/>
                <a:ea typeface="DejaVu Sans"/>
                <a:cs typeface="DejaVu Sans"/>
              </a:rPr>
              <a:t>Education Code §§51.315, 51.354, 51.3523</a:t>
            </a:r>
          </a:p>
        </p:txBody>
      </p:sp>
    </p:spTree>
    <p:extLst>
      <p:ext uri="{BB962C8B-B14F-4D97-AF65-F5344CB8AC3E}">
        <p14:creationId xmlns:p14="http://schemas.microsoft.com/office/powerpoint/2010/main" val="93440471"/>
      </p:ext>
    </p:extLst>
  </p:cSld>
</p:sld>
</file>

<file path=ppt/slides/slide29.xml><?xml version="1.0" encoding="utf-8"?>
<p:sld xmlns:p="http://schemas.openxmlformats.org/presentationml/2006/main">
  <p:cSld>
    <p:bg>
      <p:bgPr>
        <a:solidFill xmlns:a="http://schemas.openxmlformats.org/drawingml/2006/main">
          <a:srgbClr val="F6F0E5"/>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44B80B02-CCA7-4142-BF1B-60744766059F}"/>
              </a:ext>
            </a:extLst>
          </p:cNvPr>
          <p:cNvSpPr>
            <a:spLocks xmlns:a="http://schemas.openxmlformats.org/drawingml/2006/main" noGrp="1"/>
          </p:cNvSpPr>
          <p:nvPr/>
        </p:nvSpPr>
        <p:spPr>
          <a:xfrm xmlns:a="http://schemas.openxmlformats.org/drawingml/2006/main">
            <a:off x="11334750" y="633412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6B5868"/>
                </a:solidFill>
                <a:latin typeface="DejaVu Sans"/>
                <a:ea typeface="DejaVu Sans"/>
                <a:cs typeface="DejaVu Sans"/>
              </a:defRPr>
            </a:defPPr>
            <a:lvl1pPr>
              <a:defRPr sz="1200" b="0">
                <a:solidFill>
                  <a:srgbClr val="6B5868"/>
                </a:solidFill>
                <a:latin typeface="DejaVu Sans"/>
                <a:ea typeface="DejaVu Sans"/>
                <a:cs typeface="DejaVu Sans"/>
              </a:defRPr>
            </a:lvl1pPr>
            <a:lvl2pPr>
              <a:defRPr sz="1200" b="0">
                <a:solidFill>
                  <a:srgbClr val="6B5868"/>
                </a:solidFill>
                <a:latin typeface="DejaVu Sans"/>
                <a:ea typeface="DejaVu Sans"/>
                <a:cs typeface="DejaVu Sans"/>
              </a:defRPr>
            </a:lvl2pPr>
            <a:lvl3pPr>
              <a:defRPr sz="1200" b="0">
                <a:solidFill>
                  <a:srgbClr val="6B5868"/>
                </a:solidFill>
                <a:latin typeface="DejaVu Sans"/>
                <a:ea typeface="DejaVu Sans"/>
                <a:cs typeface="DejaVu Sans"/>
              </a:defRPr>
            </a:lvl3pPr>
            <a:lvl4pPr>
              <a:defRPr sz="1200" b="0">
                <a:solidFill>
                  <a:srgbClr val="6B5868"/>
                </a:solidFill>
                <a:latin typeface="DejaVu Sans"/>
                <a:ea typeface="DejaVu Sans"/>
                <a:cs typeface="DejaVu Sans"/>
              </a:defRPr>
            </a:lvl4pPr>
            <a:lvl5pPr>
              <a:defRPr sz="1200" b="0">
                <a:solidFill>
                  <a:srgbClr val="6B5868"/>
                </a:solidFill>
                <a:latin typeface="DejaVu Sans"/>
                <a:ea typeface="DejaVu Sans"/>
                <a:cs typeface="DejaVu Sans"/>
              </a:defRPr>
            </a:lvl5pPr>
            <a:lvl6pPr>
              <a:defRPr sz="1200" b="0">
                <a:solidFill>
                  <a:srgbClr val="6B5868"/>
                </a:solidFill>
                <a:latin typeface="DejaVu Sans"/>
                <a:ea typeface="DejaVu Sans"/>
                <a:cs typeface="DejaVu Sans"/>
              </a:defRPr>
            </a:lvl6pPr>
            <a:lvl7pPr>
              <a:defRPr sz="1200" b="0">
                <a:solidFill>
                  <a:srgbClr val="6B5868"/>
                </a:solidFill>
                <a:latin typeface="DejaVu Sans"/>
                <a:ea typeface="DejaVu Sans"/>
                <a:cs typeface="DejaVu Sans"/>
              </a:defRPr>
            </a:lvl7pPr>
            <a:lvl8pPr>
              <a:defRPr sz="1200" b="0">
                <a:solidFill>
                  <a:srgbClr val="6B5868"/>
                </a:solidFill>
                <a:latin typeface="DejaVu Sans"/>
                <a:ea typeface="DejaVu Sans"/>
                <a:cs typeface="DejaVu Sans"/>
              </a:defRPr>
            </a:lvl8pPr>
            <a:lvl9pPr>
              <a:defRPr sz="1200" b="0">
                <a:solidFill>
                  <a:srgbClr val="6B5868"/>
                </a:solidFill>
                <a:latin typeface="DejaVu Sans"/>
                <a:ea typeface="DejaVu Sans"/>
                <a:cs typeface="DejaVu Sans"/>
              </a:defRPr>
            </a:lvl9pPr>
          </a:lstStyle>
          <a:p xmlns:a="http://schemas.openxmlformats.org/drawingml/2006/main">
            <a:pPr>
              <a:defRPr sz="1200" b="0">
                <a:solidFill>
                  <a:srgbClr val="6B5868"/>
                </a:solidFill>
                <a:latin typeface="DejaVu Sans"/>
                <a:ea typeface="DejaVu Sans"/>
                <a:cs typeface="DejaVu Sans"/>
              </a:defRPr>
            </a:pPr>
            <a:r>
              <a:rPr sz="1200" b="0">
                <a:solidFill>
                  <a:srgbClr val="6B5868"/>
                </a:solidFill>
                <a:latin typeface="DejaVu Sans"/>
                <a:ea typeface="DejaVu Sans"/>
                <a:cs typeface="DejaVu Sans"/>
              </a:rPr>
              <a:t>29</a:t>
            </a:r>
          </a:p>
        </p:txBody>
      </p:sp>
      <p:sp>
        <p:nvSpPr>
          <p:cNvPr id="2" name="text-1">
            <a:extLst xmlns:a="http://schemas.openxmlformats.org/drawingml/2006/main">
              <a:ext uri="{FF2B5EF4-FFF2-40B4-BE49-F238E27FC236}">
                <a16:creationId xmlns:a16="http://schemas.microsoft.com/office/drawing/2014/main" id="{D0F01963-0039-4EDA-BD8A-6DCC9A349740}"/>
              </a:ext>
            </a:extLst>
          </p:cNvPr>
          <p:cNvSpPr>
            <a:spLocks xmlns:a="http://schemas.openxmlformats.org/drawingml/2006/main" noGrp="1"/>
          </p:cNvSpPr>
          <p:nvPr/>
        </p:nvSpPr>
        <p:spPr>
          <a:xfrm xmlns:a="http://schemas.openxmlformats.org/drawingml/2006/main">
            <a:off x="619125" y="533400"/>
            <a:ext cx="107632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0">
                <a:solidFill>
                  <a:srgbClr val="38243B"/>
                </a:solidFill>
                <a:latin typeface="DejaVu Serif"/>
                <a:ea typeface="DejaVu Serif"/>
                <a:cs typeface="DejaVu Serif"/>
              </a:defRPr>
            </a:defPPr>
            <a:lvl1pPr>
              <a:defRPr sz="3450" b="0">
                <a:solidFill>
                  <a:srgbClr val="38243B"/>
                </a:solidFill>
                <a:latin typeface="DejaVu Serif"/>
                <a:ea typeface="DejaVu Serif"/>
                <a:cs typeface="DejaVu Serif"/>
              </a:defRPr>
            </a:lvl1pPr>
            <a:lvl2pPr>
              <a:defRPr sz="3450" b="0">
                <a:solidFill>
                  <a:srgbClr val="38243B"/>
                </a:solidFill>
                <a:latin typeface="DejaVu Serif"/>
                <a:ea typeface="DejaVu Serif"/>
                <a:cs typeface="DejaVu Serif"/>
              </a:defRPr>
            </a:lvl2pPr>
            <a:lvl3pPr>
              <a:defRPr sz="3450" b="0">
                <a:solidFill>
                  <a:srgbClr val="38243B"/>
                </a:solidFill>
                <a:latin typeface="DejaVu Serif"/>
                <a:ea typeface="DejaVu Serif"/>
                <a:cs typeface="DejaVu Serif"/>
              </a:defRPr>
            </a:lvl3pPr>
            <a:lvl4pPr>
              <a:defRPr sz="3450" b="0">
                <a:solidFill>
                  <a:srgbClr val="38243B"/>
                </a:solidFill>
                <a:latin typeface="DejaVu Serif"/>
                <a:ea typeface="DejaVu Serif"/>
                <a:cs typeface="DejaVu Serif"/>
              </a:defRPr>
            </a:lvl4pPr>
            <a:lvl5pPr>
              <a:defRPr sz="3450" b="0">
                <a:solidFill>
                  <a:srgbClr val="38243B"/>
                </a:solidFill>
                <a:latin typeface="DejaVu Serif"/>
                <a:ea typeface="DejaVu Serif"/>
                <a:cs typeface="DejaVu Serif"/>
              </a:defRPr>
            </a:lvl5pPr>
            <a:lvl6pPr>
              <a:defRPr sz="3450" b="0">
                <a:solidFill>
                  <a:srgbClr val="38243B"/>
                </a:solidFill>
                <a:latin typeface="DejaVu Serif"/>
                <a:ea typeface="DejaVu Serif"/>
                <a:cs typeface="DejaVu Serif"/>
              </a:defRPr>
            </a:lvl6pPr>
            <a:lvl7pPr>
              <a:defRPr sz="3450" b="0">
                <a:solidFill>
                  <a:srgbClr val="38243B"/>
                </a:solidFill>
                <a:latin typeface="DejaVu Serif"/>
                <a:ea typeface="DejaVu Serif"/>
                <a:cs typeface="DejaVu Serif"/>
              </a:defRPr>
            </a:lvl7pPr>
            <a:lvl8pPr>
              <a:defRPr sz="3450" b="0">
                <a:solidFill>
                  <a:srgbClr val="38243B"/>
                </a:solidFill>
                <a:latin typeface="DejaVu Serif"/>
                <a:ea typeface="DejaVu Serif"/>
                <a:cs typeface="DejaVu Serif"/>
              </a:defRPr>
            </a:lvl8pPr>
            <a:lvl9pPr>
              <a:defRPr sz="3450" b="0">
                <a:solidFill>
                  <a:srgbClr val="38243B"/>
                </a:solidFill>
                <a:latin typeface="DejaVu Serif"/>
                <a:ea typeface="DejaVu Serif"/>
                <a:cs typeface="DejaVu Serif"/>
              </a:defRPr>
            </a:lvl9pPr>
          </a:lstStyle>
          <a:p xmlns:a="http://schemas.openxmlformats.org/drawingml/2006/main">
            <a:pPr>
              <a:defRPr sz="3450" b="0">
                <a:solidFill>
                  <a:srgbClr val="38243B"/>
                </a:solidFill>
                <a:latin typeface="DejaVu Serif"/>
                <a:ea typeface="DejaVu Serif"/>
                <a:cs typeface="DejaVu Serif"/>
              </a:defRPr>
            </a:pPr>
            <a:r>
              <a:rPr sz="3450" b="0">
                <a:solidFill>
                  <a:srgbClr val="38243B"/>
                </a:solidFill>
                <a:latin typeface="DejaVu Serif"/>
                <a:ea typeface="DejaVu Serif"/>
                <a:cs typeface="DejaVu Serif"/>
              </a:rPr>
              <a:t>Contemporary examples: sources</a:t>
            </a:r>
          </a:p>
        </p:txBody>
      </p:sp>
      <p:sp>
        <p:nvSpPr>
          <p:cNvPr id="3" name="text-2">
            <a:extLst xmlns:a="http://schemas.openxmlformats.org/drawingml/2006/main">
              <a:ext uri="{FF2B5EF4-FFF2-40B4-BE49-F238E27FC236}">
                <a16:creationId xmlns:a16="http://schemas.microsoft.com/office/drawing/2014/main" id="{2061BD1C-08D7-424C-80B6-DCC336929724}"/>
              </a:ext>
            </a:extLst>
          </p:cNvPr>
          <p:cNvSpPr>
            <a:spLocks xmlns:a="http://schemas.openxmlformats.org/drawingml/2006/main" noGrp="1"/>
          </p:cNvSpPr>
          <p:nvPr/>
        </p:nvSpPr>
        <p:spPr>
          <a:xfrm xmlns:a="http://schemas.openxmlformats.org/drawingml/2006/main">
            <a:off x="619125" y="2000250"/>
            <a:ext cx="10001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0">
                <a:solidFill>
                  <a:srgbClr val="B94F2E"/>
                </a:solidFill>
                <a:latin typeface="DejaVu Serif"/>
                <a:ea typeface="DejaVu Serif"/>
                <a:cs typeface="DejaVu Serif"/>
              </a:defRPr>
            </a:defPPr>
            <a:lvl1pPr>
              <a:defRPr sz="2850" b="0">
                <a:solidFill>
                  <a:srgbClr val="B94F2E"/>
                </a:solidFill>
                <a:latin typeface="DejaVu Serif"/>
                <a:ea typeface="DejaVu Serif"/>
                <a:cs typeface="DejaVu Serif"/>
              </a:defRPr>
            </a:lvl1pPr>
            <a:lvl2pPr>
              <a:defRPr sz="2850" b="0">
                <a:solidFill>
                  <a:srgbClr val="B94F2E"/>
                </a:solidFill>
                <a:latin typeface="DejaVu Serif"/>
                <a:ea typeface="DejaVu Serif"/>
                <a:cs typeface="DejaVu Serif"/>
              </a:defRPr>
            </a:lvl2pPr>
            <a:lvl3pPr>
              <a:defRPr sz="2850" b="0">
                <a:solidFill>
                  <a:srgbClr val="B94F2E"/>
                </a:solidFill>
                <a:latin typeface="DejaVu Serif"/>
                <a:ea typeface="DejaVu Serif"/>
                <a:cs typeface="DejaVu Serif"/>
              </a:defRPr>
            </a:lvl3pPr>
            <a:lvl4pPr>
              <a:defRPr sz="2850" b="0">
                <a:solidFill>
                  <a:srgbClr val="B94F2E"/>
                </a:solidFill>
                <a:latin typeface="DejaVu Serif"/>
                <a:ea typeface="DejaVu Serif"/>
                <a:cs typeface="DejaVu Serif"/>
              </a:defRPr>
            </a:lvl4pPr>
            <a:lvl5pPr>
              <a:defRPr sz="2850" b="0">
                <a:solidFill>
                  <a:srgbClr val="B94F2E"/>
                </a:solidFill>
                <a:latin typeface="DejaVu Serif"/>
                <a:ea typeface="DejaVu Serif"/>
                <a:cs typeface="DejaVu Serif"/>
              </a:defRPr>
            </a:lvl5pPr>
            <a:lvl6pPr>
              <a:defRPr sz="2850" b="0">
                <a:solidFill>
                  <a:srgbClr val="B94F2E"/>
                </a:solidFill>
                <a:latin typeface="DejaVu Serif"/>
                <a:ea typeface="DejaVu Serif"/>
                <a:cs typeface="DejaVu Serif"/>
              </a:defRPr>
            </a:lvl6pPr>
            <a:lvl7pPr>
              <a:defRPr sz="2850" b="0">
                <a:solidFill>
                  <a:srgbClr val="B94F2E"/>
                </a:solidFill>
                <a:latin typeface="DejaVu Serif"/>
                <a:ea typeface="DejaVu Serif"/>
                <a:cs typeface="DejaVu Serif"/>
              </a:defRPr>
            </a:lvl7pPr>
            <a:lvl8pPr>
              <a:defRPr sz="2850" b="0">
                <a:solidFill>
                  <a:srgbClr val="B94F2E"/>
                </a:solidFill>
                <a:latin typeface="DejaVu Serif"/>
                <a:ea typeface="DejaVu Serif"/>
                <a:cs typeface="DejaVu Serif"/>
              </a:defRPr>
            </a:lvl8pPr>
            <a:lvl9pPr>
              <a:defRPr sz="2850" b="0">
                <a:solidFill>
                  <a:srgbClr val="B94F2E"/>
                </a:solidFill>
                <a:latin typeface="DejaVu Serif"/>
                <a:ea typeface="DejaVu Serif"/>
                <a:cs typeface="DejaVu Serif"/>
              </a:defRPr>
            </a:lvl9pPr>
          </a:lstStyle>
          <a:p xmlns:a="http://schemas.openxmlformats.org/drawingml/2006/main">
            <a:pPr>
              <a:defRPr sz="2850" b="0">
                <a:solidFill>
                  <a:srgbClr val="B94F2E"/>
                </a:solidFill>
                <a:latin typeface="DejaVu Serif"/>
                <a:ea typeface="DejaVu Serif"/>
                <a:cs typeface="DejaVu Serif"/>
              </a:defRPr>
            </a:pPr>
            <a:r>
              <a:rPr sz="2850" b="0">
                <a:solidFill>
                  <a:srgbClr val="B94F2E"/>
                </a:solidFill>
                <a:latin typeface="DejaVu Serif"/>
                <a:ea typeface="DejaVu Serif"/>
                <a:cs typeface="DejaVu Serif"/>
              </a:rPr>
              <a:t>Oklahoma</a:t>
            </a:r>
          </a:p>
        </p:txBody>
      </p:sp>
      <p:sp>
        <p:nvSpPr>
          <p:cNvPr id="4" name="text-3">
            <a:extLst xmlns:a="http://schemas.openxmlformats.org/drawingml/2006/main">
              <a:ext uri="{FF2B5EF4-FFF2-40B4-BE49-F238E27FC236}">
                <a16:creationId xmlns:a16="http://schemas.microsoft.com/office/drawing/2014/main" id="{2639C8FF-F361-4983-A068-370F3348D405}"/>
              </a:ext>
            </a:extLst>
          </p:cNvPr>
          <p:cNvSpPr>
            <a:spLocks xmlns:a="http://schemas.openxmlformats.org/drawingml/2006/main" noGrp="1"/>
          </p:cNvSpPr>
          <p:nvPr/>
        </p:nvSpPr>
        <p:spPr>
          <a:xfrm xmlns:a="http://schemas.openxmlformats.org/drawingml/2006/main">
            <a:off x="619125" y="2809875"/>
            <a:ext cx="10477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38243B"/>
                </a:solidFill>
                <a:latin typeface="DejaVu Sans"/>
                <a:ea typeface="DejaVu Sans"/>
                <a:cs typeface="DejaVu Sans"/>
              </a:defRPr>
            </a:defPPr>
            <a:lvl1pPr>
              <a:defRPr sz="2250" b="0">
                <a:solidFill>
                  <a:srgbClr val="38243B"/>
                </a:solidFill>
                <a:latin typeface="DejaVu Sans"/>
                <a:ea typeface="DejaVu Sans"/>
                <a:cs typeface="DejaVu Sans"/>
              </a:defRPr>
            </a:lvl1pPr>
            <a:lvl2pPr>
              <a:defRPr sz="2250" b="0">
                <a:solidFill>
                  <a:srgbClr val="38243B"/>
                </a:solidFill>
                <a:latin typeface="DejaVu Sans"/>
                <a:ea typeface="DejaVu Sans"/>
                <a:cs typeface="DejaVu Sans"/>
              </a:defRPr>
            </a:lvl2pPr>
            <a:lvl3pPr>
              <a:defRPr sz="2250" b="0">
                <a:solidFill>
                  <a:srgbClr val="38243B"/>
                </a:solidFill>
                <a:latin typeface="DejaVu Sans"/>
                <a:ea typeface="DejaVu Sans"/>
                <a:cs typeface="DejaVu Sans"/>
              </a:defRPr>
            </a:lvl3pPr>
            <a:lvl4pPr>
              <a:defRPr sz="2250" b="0">
                <a:solidFill>
                  <a:srgbClr val="38243B"/>
                </a:solidFill>
                <a:latin typeface="DejaVu Sans"/>
                <a:ea typeface="DejaVu Sans"/>
                <a:cs typeface="DejaVu Sans"/>
              </a:defRPr>
            </a:lvl4pPr>
            <a:lvl5pPr>
              <a:defRPr sz="2250" b="0">
                <a:solidFill>
                  <a:srgbClr val="38243B"/>
                </a:solidFill>
                <a:latin typeface="DejaVu Sans"/>
                <a:ea typeface="DejaVu Sans"/>
                <a:cs typeface="DejaVu Sans"/>
              </a:defRPr>
            </a:lvl5pPr>
            <a:lvl6pPr>
              <a:defRPr sz="2250" b="0">
                <a:solidFill>
                  <a:srgbClr val="38243B"/>
                </a:solidFill>
                <a:latin typeface="DejaVu Sans"/>
                <a:ea typeface="DejaVu Sans"/>
                <a:cs typeface="DejaVu Sans"/>
              </a:defRPr>
            </a:lvl6pPr>
            <a:lvl7pPr>
              <a:defRPr sz="2250" b="0">
                <a:solidFill>
                  <a:srgbClr val="38243B"/>
                </a:solidFill>
                <a:latin typeface="DejaVu Sans"/>
                <a:ea typeface="DejaVu Sans"/>
                <a:cs typeface="DejaVu Sans"/>
              </a:defRPr>
            </a:lvl7pPr>
            <a:lvl8pPr>
              <a:defRPr sz="2250" b="0">
                <a:solidFill>
                  <a:srgbClr val="38243B"/>
                </a:solidFill>
                <a:latin typeface="DejaVu Sans"/>
                <a:ea typeface="DejaVu Sans"/>
                <a:cs typeface="DejaVu Sans"/>
              </a:defRPr>
            </a:lvl8pPr>
            <a:lvl9pPr>
              <a:defRPr sz="2250" b="0">
                <a:solidFill>
                  <a:srgbClr val="38243B"/>
                </a:solidFill>
                <a:latin typeface="DejaVu Sans"/>
                <a:ea typeface="DejaVu Sans"/>
                <a:cs typeface="DejaVu Sans"/>
              </a:defRPr>
            </a:lvl9pPr>
          </a:lstStyle>
          <a:p xmlns:a="http://schemas.openxmlformats.org/drawingml/2006/main">
            <a:pPr>
              <a:defRPr sz="2250" b="0">
                <a:solidFill>
                  <a:srgbClr val="38243B"/>
                </a:solidFill>
                <a:latin typeface="DejaVu Sans"/>
                <a:ea typeface="DejaVu Sans"/>
                <a:cs typeface="DejaVu Sans"/>
              </a:defRPr>
            </a:pPr>
            <a:r>
              <a:rPr sz="2250" b="0">
                <a:solidFill>
                  <a:srgbClr val="38243B"/>
                </a:solidFill>
                <a:latin typeface="DejaVu Sans"/>
                <a:ea typeface="DejaVu Sans"/>
                <a:cs typeface="DejaVu Sans"/>
              </a:rPr>
              <a:t>OU Daily · December 22, 2025</a:t>
            </a:r>
          </a:p>
          <a:p xmlns:a="http://schemas.openxmlformats.org/drawingml/2006/main">
            <a:pPr>
              <a:defRPr sz="2250" b="0">
                <a:solidFill>
                  <a:srgbClr val="38243B"/>
                </a:solidFill>
                <a:latin typeface="DejaVu Sans"/>
                <a:ea typeface="DejaVu Sans"/>
                <a:cs typeface="DejaVu Sans"/>
              </a:defRPr>
            </a:pPr>
            <a:r>
              <a:rPr sz="2250" b="0">
                <a:solidFill>
                  <a:srgbClr val="38243B"/>
                </a:solidFill>
                <a:latin typeface="DejaVu Sans"/>
                <a:ea typeface="DejaVu Sans"/>
                <a:cs typeface="DejaVu Sans"/>
              </a:rPr>
              <a:t>Reuters · December 23, 2025</a:t>
            </a:r>
          </a:p>
        </p:txBody>
      </p:sp>
      <p:sp>
        <p:nvSpPr>
          <p:cNvPr id="5" name="text-4">
            <a:extLst xmlns:a="http://schemas.openxmlformats.org/drawingml/2006/main">
              <a:ext uri="{FF2B5EF4-FFF2-40B4-BE49-F238E27FC236}">
                <a16:creationId xmlns:a16="http://schemas.microsoft.com/office/drawing/2014/main" id="{557732DE-E592-4608-A9E9-3E9FCE0246B8}"/>
              </a:ext>
            </a:extLst>
          </p:cNvPr>
          <p:cNvSpPr>
            <a:spLocks xmlns:a="http://schemas.openxmlformats.org/drawingml/2006/main" noGrp="1"/>
          </p:cNvSpPr>
          <p:nvPr/>
        </p:nvSpPr>
        <p:spPr>
          <a:xfrm xmlns:a="http://schemas.openxmlformats.org/drawingml/2006/main">
            <a:off x="619125" y="4238625"/>
            <a:ext cx="10001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850" b="0">
                <a:solidFill>
                  <a:srgbClr val="B94F2E"/>
                </a:solidFill>
                <a:latin typeface="DejaVu Serif"/>
                <a:ea typeface="DejaVu Serif"/>
                <a:cs typeface="DejaVu Serif"/>
              </a:defRPr>
            </a:defPPr>
            <a:lvl1pPr>
              <a:defRPr sz="2850" b="0">
                <a:solidFill>
                  <a:srgbClr val="B94F2E"/>
                </a:solidFill>
                <a:latin typeface="DejaVu Serif"/>
                <a:ea typeface="DejaVu Serif"/>
                <a:cs typeface="DejaVu Serif"/>
              </a:defRPr>
            </a:lvl1pPr>
            <a:lvl2pPr>
              <a:defRPr sz="2850" b="0">
                <a:solidFill>
                  <a:srgbClr val="B94F2E"/>
                </a:solidFill>
                <a:latin typeface="DejaVu Serif"/>
                <a:ea typeface="DejaVu Serif"/>
                <a:cs typeface="DejaVu Serif"/>
              </a:defRPr>
            </a:lvl2pPr>
            <a:lvl3pPr>
              <a:defRPr sz="2850" b="0">
                <a:solidFill>
                  <a:srgbClr val="B94F2E"/>
                </a:solidFill>
                <a:latin typeface="DejaVu Serif"/>
                <a:ea typeface="DejaVu Serif"/>
                <a:cs typeface="DejaVu Serif"/>
              </a:defRPr>
            </a:lvl3pPr>
            <a:lvl4pPr>
              <a:defRPr sz="2850" b="0">
                <a:solidFill>
                  <a:srgbClr val="B94F2E"/>
                </a:solidFill>
                <a:latin typeface="DejaVu Serif"/>
                <a:ea typeface="DejaVu Serif"/>
                <a:cs typeface="DejaVu Serif"/>
              </a:defRPr>
            </a:lvl4pPr>
            <a:lvl5pPr>
              <a:defRPr sz="2850" b="0">
                <a:solidFill>
                  <a:srgbClr val="B94F2E"/>
                </a:solidFill>
                <a:latin typeface="DejaVu Serif"/>
                <a:ea typeface="DejaVu Serif"/>
                <a:cs typeface="DejaVu Serif"/>
              </a:defRPr>
            </a:lvl5pPr>
            <a:lvl6pPr>
              <a:defRPr sz="2850" b="0">
                <a:solidFill>
                  <a:srgbClr val="B94F2E"/>
                </a:solidFill>
                <a:latin typeface="DejaVu Serif"/>
                <a:ea typeface="DejaVu Serif"/>
                <a:cs typeface="DejaVu Serif"/>
              </a:defRPr>
            </a:lvl6pPr>
            <a:lvl7pPr>
              <a:defRPr sz="2850" b="0">
                <a:solidFill>
                  <a:srgbClr val="B94F2E"/>
                </a:solidFill>
                <a:latin typeface="DejaVu Serif"/>
                <a:ea typeface="DejaVu Serif"/>
                <a:cs typeface="DejaVu Serif"/>
              </a:defRPr>
            </a:lvl7pPr>
            <a:lvl8pPr>
              <a:defRPr sz="2850" b="0">
                <a:solidFill>
                  <a:srgbClr val="B94F2E"/>
                </a:solidFill>
                <a:latin typeface="DejaVu Serif"/>
                <a:ea typeface="DejaVu Serif"/>
                <a:cs typeface="DejaVu Serif"/>
              </a:defRPr>
            </a:lvl8pPr>
            <a:lvl9pPr>
              <a:defRPr sz="2850" b="0">
                <a:solidFill>
                  <a:srgbClr val="B94F2E"/>
                </a:solidFill>
                <a:latin typeface="DejaVu Serif"/>
                <a:ea typeface="DejaVu Serif"/>
                <a:cs typeface="DejaVu Serif"/>
              </a:defRPr>
            </a:lvl9pPr>
          </a:lstStyle>
          <a:p xmlns:a="http://schemas.openxmlformats.org/drawingml/2006/main">
            <a:pPr>
              <a:defRPr sz="2850" b="0">
                <a:solidFill>
                  <a:srgbClr val="B94F2E"/>
                </a:solidFill>
                <a:latin typeface="DejaVu Serif"/>
                <a:ea typeface="DejaVu Serif"/>
                <a:cs typeface="DejaVu Serif"/>
              </a:defRPr>
            </a:pPr>
            <a:r>
              <a:rPr sz="2850" b="0">
                <a:solidFill>
                  <a:srgbClr val="B94F2E"/>
                </a:solidFill>
                <a:latin typeface="DejaVu Serif"/>
                <a:ea typeface="DejaVu Serif"/>
                <a:cs typeface="DejaVu Serif"/>
              </a:rPr>
              <a:t>Texas A&amp;M</a:t>
            </a:r>
          </a:p>
        </p:txBody>
      </p:sp>
      <p:sp>
        <p:nvSpPr>
          <p:cNvPr id="6" name="text-5">
            <a:extLst xmlns:a="http://schemas.openxmlformats.org/drawingml/2006/main">
              <a:ext uri="{FF2B5EF4-FFF2-40B4-BE49-F238E27FC236}">
                <a16:creationId xmlns:a16="http://schemas.microsoft.com/office/drawing/2014/main" id="{2BC4C7D7-CA3E-4AED-B0BB-C498CF932040}"/>
              </a:ext>
            </a:extLst>
          </p:cNvPr>
          <p:cNvSpPr>
            <a:spLocks xmlns:a="http://schemas.openxmlformats.org/drawingml/2006/main" noGrp="1"/>
          </p:cNvSpPr>
          <p:nvPr/>
        </p:nvSpPr>
        <p:spPr>
          <a:xfrm xmlns:a="http://schemas.openxmlformats.org/drawingml/2006/main">
            <a:off x="619125" y="5048250"/>
            <a:ext cx="10477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250" b="0">
                <a:solidFill>
                  <a:srgbClr val="38243B"/>
                </a:solidFill>
                <a:latin typeface="DejaVu Sans"/>
                <a:ea typeface="DejaVu Sans"/>
                <a:cs typeface="DejaVu Sans"/>
              </a:defRPr>
            </a:defPPr>
            <a:lvl1pPr>
              <a:defRPr sz="2250" b="0">
                <a:solidFill>
                  <a:srgbClr val="38243B"/>
                </a:solidFill>
                <a:latin typeface="DejaVu Sans"/>
                <a:ea typeface="DejaVu Sans"/>
                <a:cs typeface="DejaVu Sans"/>
              </a:defRPr>
            </a:lvl1pPr>
            <a:lvl2pPr>
              <a:defRPr sz="2250" b="0">
                <a:solidFill>
                  <a:srgbClr val="38243B"/>
                </a:solidFill>
                <a:latin typeface="DejaVu Sans"/>
                <a:ea typeface="DejaVu Sans"/>
                <a:cs typeface="DejaVu Sans"/>
              </a:defRPr>
            </a:lvl2pPr>
            <a:lvl3pPr>
              <a:defRPr sz="2250" b="0">
                <a:solidFill>
                  <a:srgbClr val="38243B"/>
                </a:solidFill>
                <a:latin typeface="DejaVu Sans"/>
                <a:ea typeface="DejaVu Sans"/>
                <a:cs typeface="DejaVu Sans"/>
              </a:defRPr>
            </a:lvl3pPr>
            <a:lvl4pPr>
              <a:defRPr sz="2250" b="0">
                <a:solidFill>
                  <a:srgbClr val="38243B"/>
                </a:solidFill>
                <a:latin typeface="DejaVu Sans"/>
                <a:ea typeface="DejaVu Sans"/>
                <a:cs typeface="DejaVu Sans"/>
              </a:defRPr>
            </a:lvl4pPr>
            <a:lvl5pPr>
              <a:defRPr sz="2250" b="0">
                <a:solidFill>
                  <a:srgbClr val="38243B"/>
                </a:solidFill>
                <a:latin typeface="DejaVu Sans"/>
                <a:ea typeface="DejaVu Sans"/>
                <a:cs typeface="DejaVu Sans"/>
              </a:defRPr>
            </a:lvl5pPr>
            <a:lvl6pPr>
              <a:defRPr sz="2250" b="0">
                <a:solidFill>
                  <a:srgbClr val="38243B"/>
                </a:solidFill>
                <a:latin typeface="DejaVu Sans"/>
                <a:ea typeface="DejaVu Sans"/>
                <a:cs typeface="DejaVu Sans"/>
              </a:defRPr>
            </a:lvl6pPr>
            <a:lvl7pPr>
              <a:defRPr sz="2250" b="0">
                <a:solidFill>
                  <a:srgbClr val="38243B"/>
                </a:solidFill>
                <a:latin typeface="DejaVu Sans"/>
                <a:ea typeface="DejaVu Sans"/>
                <a:cs typeface="DejaVu Sans"/>
              </a:defRPr>
            </a:lvl7pPr>
            <a:lvl8pPr>
              <a:defRPr sz="2250" b="0">
                <a:solidFill>
                  <a:srgbClr val="38243B"/>
                </a:solidFill>
                <a:latin typeface="DejaVu Sans"/>
                <a:ea typeface="DejaVu Sans"/>
                <a:cs typeface="DejaVu Sans"/>
              </a:defRPr>
            </a:lvl8pPr>
            <a:lvl9pPr>
              <a:defRPr sz="2250" b="0">
                <a:solidFill>
                  <a:srgbClr val="38243B"/>
                </a:solidFill>
                <a:latin typeface="DejaVu Sans"/>
                <a:ea typeface="DejaVu Sans"/>
                <a:cs typeface="DejaVu Sans"/>
              </a:defRPr>
            </a:lvl9pPr>
          </a:lstStyle>
          <a:p xmlns:a="http://schemas.openxmlformats.org/drawingml/2006/main">
            <a:pPr>
              <a:defRPr sz="2250" b="0">
                <a:solidFill>
                  <a:srgbClr val="38243B"/>
                </a:solidFill>
                <a:latin typeface="DejaVu Sans"/>
                <a:ea typeface="DejaVu Sans"/>
                <a:cs typeface="DejaVu Sans"/>
              </a:defRPr>
            </a:pPr>
            <a:r>
              <a:rPr sz="2250" b="0">
                <a:solidFill>
                  <a:srgbClr val="38243B"/>
                </a:solidFill>
                <a:latin typeface="DejaVu Sans"/>
                <a:ea typeface="DejaVu Sans"/>
                <a:cs typeface="DejaVu Sans"/>
              </a:rPr>
              <a:t>The Texas Tribune · September 15, 2025</a:t>
            </a:r>
          </a:p>
          <a:p xmlns:a="http://schemas.openxmlformats.org/drawingml/2006/main">
            <a:pPr>
              <a:defRPr sz="2250" b="0">
                <a:solidFill>
                  <a:srgbClr val="38243B"/>
                </a:solidFill>
                <a:latin typeface="DejaVu Sans"/>
                <a:ea typeface="DejaVu Sans"/>
                <a:cs typeface="DejaVu Sans"/>
              </a:defRPr>
            </a:pPr>
            <a:r>
              <a:rPr sz="2250" b="0">
                <a:solidFill>
                  <a:srgbClr val="38243B"/>
                </a:solidFill>
                <a:latin typeface="DejaVu Sans"/>
                <a:ea typeface="DejaVu Sans"/>
                <a:cs typeface="DejaVu Sans"/>
              </a:rPr>
              <a:t>The Texas Tribune · November 10, 2025</a:t>
            </a:r>
          </a:p>
        </p:txBody>
      </p:sp>
    </p:spTree>
    <p:extLst>
      <p:ext uri="{BB962C8B-B14F-4D97-AF65-F5344CB8AC3E}">
        <p14:creationId xmlns:p14="http://schemas.microsoft.com/office/powerpoint/2010/main" val="170234569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2026-10-21T18:01:50.3510000Z</dcterms:created>
  <dcterms:modified xsi:type="dcterms:W3CDTF">2026-10-21T18:01:50.3510000Z</dcterms:modified>
</coreProperties>
</file>